
<file path=[Content_Types].xml><?xml version="1.0" encoding="utf-8"?>
<Types xmlns="http://schemas.openxmlformats.org/package/2006/content-types">
  <Default Extension="png" ContentType="image/png"/>
  <Default Extension="mp3" ContentType="audio/mpe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43"/>
  </p:notesMasterIdLst>
  <p:sldIdLst>
    <p:sldId id="314" r:id="rId2"/>
    <p:sldId id="350" r:id="rId3"/>
    <p:sldId id="329" r:id="rId4"/>
    <p:sldId id="378" r:id="rId5"/>
    <p:sldId id="379" r:id="rId6"/>
    <p:sldId id="375" r:id="rId7"/>
    <p:sldId id="380" r:id="rId8"/>
    <p:sldId id="373" r:id="rId9"/>
    <p:sldId id="381" r:id="rId10"/>
    <p:sldId id="371" r:id="rId11"/>
    <p:sldId id="383" r:id="rId12"/>
    <p:sldId id="384" r:id="rId13"/>
    <p:sldId id="387" r:id="rId14"/>
    <p:sldId id="386" r:id="rId15"/>
    <p:sldId id="385" r:id="rId16"/>
    <p:sldId id="388" r:id="rId17"/>
    <p:sldId id="389" r:id="rId18"/>
    <p:sldId id="390" r:id="rId19"/>
    <p:sldId id="391" r:id="rId20"/>
    <p:sldId id="297" r:id="rId21"/>
    <p:sldId id="351" r:id="rId22"/>
    <p:sldId id="392" r:id="rId23"/>
    <p:sldId id="352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406" r:id="rId32"/>
    <p:sldId id="353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405" r:id="rId41"/>
    <p:sldId id="393" r:id="rId4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203EE-2F4B-4547-BF06-E19B930D417D}" type="datetimeFigureOut">
              <a:rPr lang="ru-RU" smtClean="0"/>
              <a:t>01.03.2025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5F1AD-EF6E-4259-83D5-2D6E5413B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90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511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5F1AD-EF6E-4259-83D5-2D6E5413BE4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12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5F1AD-EF6E-4259-83D5-2D6E5413BE4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377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3293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2442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718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8038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24bbcbe1aa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24bbcbe1aa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758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hyperlink" Target="https://www.instagram.com/slidesmania/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/>
          <p:nvPr/>
        </p:nvSpPr>
        <p:spPr>
          <a:xfrm>
            <a:off x="25" y="-26925"/>
            <a:ext cx="12192000" cy="68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110;p2"/>
          <p:cNvGrpSpPr/>
          <p:nvPr/>
        </p:nvGrpSpPr>
        <p:grpSpPr>
          <a:xfrm>
            <a:off x="0" y="0"/>
            <a:ext cx="12192206" cy="6858033"/>
            <a:chOff x="0" y="0"/>
            <a:chExt cx="12192206" cy="6858033"/>
          </a:xfrm>
        </p:grpSpPr>
        <p:grpSp>
          <p:nvGrpSpPr>
            <p:cNvPr id="111" name="Google Shape;111;p2"/>
            <p:cNvGrpSpPr/>
            <p:nvPr/>
          </p:nvGrpSpPr>
          <p:grpSpPr>
            <a:xfrm>
              <a:off x="0" y="154800"/>
              <a:ext cx="12192206" cy="6643350"/>
              <a:chOff x="0" y="154800"/>
              <a:chExt cx="10896600" cy="6643350"/>
            </a:xfrm>
          </p:grpSpPr>
          <p:cxnSp>
            <p:nvCxnSpPr>
              <p:cNvPr id="112" name="Google Shape;112;p2"/>
              <p:cNvCxnSpPr/>
              <p:nvPr/>
            </p:nvCxnSpPr>
            <p:spPr>
              <a:xfrm rot="10800000">
                <a:off x="0" y="67981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" name="Google Shape;113;p2"/>
              <p:cNvCxnSpPr/>
              <p:nvPr/>
            </p:nvCxnSpPr>
            <p:spPr>
              <a:xfrm rot="10800000">
                <a:off x="0" y="64818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4" name="Google Shape;114;p2"/>
              <p:cNvCxnSpPr/>
              <p:nvPr/>
            </p:nvCxnSpPr>
            <p:spPr>
              <a:xfrm rot="10800000">
                <a:off x="0" y="61654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5" name="Google Shape;115;p2"/>
              <p:cNvCxnSpPr/>
              <p:nvPr/>
            </p:nvCxnSpPr>
            <p:spPr>
              <a:xfrm rot="10800000">
                <a:off x="0" y="58491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" name="Google Shape;116;p2"/>
              <p:cNvCxnSpPr/>
              <p:nvPr/>
            </p:nvCxnSpPr>
            <p:spPr>
              <a:xfrm rot="10800000">
                <a:off x="0" y="55327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7" name="Google Shape;117;p2"/>
              <p:cNvCxnSpPr/>
              <p:nvPr/>
            </p:nvCxnSpPr>
            <p:spPr>
              <a:xfrm rot="10800000">
                <a:off x="0" y="52164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8" name="Google Shape;118;p2"/>
              <p:cNvCxnSpPr/>
              <p:nvPr/>
            </p:nvCxnSpPr>
            <p:spPr>
              <a:xfrm rot="10800000">
                <a:off x="0" y="49000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9" name="Google Shape;119;p2"/>
              <p:cNvCxnSpPr/>
              <p:nvPr/>
            </p:nvCxnSpPr>
            <p:spPr>
              <a:xfrm rot="10800000">
                <a:off x="0" y="45837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" name="Google Shape;120;p2"/>
              <p:cNvCxnSpPr/>
              <p:nvPr/>
            </p:nvCxnSpPr>
            <p:spPr>
              <a:xfrm rot="10800000">
                <a:off x="0" y="42673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1" name="Google Shape;121;p2"/>
              <p:cNvCxnSpPr/>
              <p:nvPr/>
            </p:nvCxnSpPr>
            <p:spPr>
              <a:xfrm rot="10800000">
                <a:off x="0" y="39510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2" name="Google Shape;122;p2"/>
              <p:cNvCxnSpPr/>
              <p:nvPr/>
            </p:nvCxnSpPr>
            <p:spPr>
              <a:xfrm rot="10800000">
                <a:off x="0" y="36346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3" name="Google Shape;123;p2"/>
              <p:cNvCxnSpPr/>
              <p:nvPr/>
            </p:nvCxnSpPr>
            <p:spPr>
              <a:xfrm rot="10800000">
                <a:off x="0" y="33183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" name="Google Shape;124;p2"/>
              <p:cNvCxnSpPr/>
              <p:nvPr/>
            </p:nvCxnSpPr>
            <p:spPr>
              <a:xfrm rot="10800000">
                <a:off x="0" y="30019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5" name="Google Shape;125;p2"/>
              <p:cNvCxnSpPr/>
              <p:nvPr/>
            </p:nvCxnSpPr>
            <p:spPr>
              <a:xfrm rot="10800000">
                <a:off x="0" y="26856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" name="Google Shape;126;p2"/>
              <p:cNvCxnSpPr/>
              <p:nvPr/>
            </p:nvCxnSpPr>
            <p:spPr>
              <a:xfrm rot="10800000">
                <a:off x="0" y="23692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7" name="Google Shape;127;p2"/>
              <p:cNvCxnSpPr/>
              <p:nvPr/>
            </p:nvCxnSpPr>
            <p:spPr>
              <a:xfrm rot="10800000">
                <a:off x="0" y="20529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8" name="Google Shape;128;p2"/>
              <p:cNvCxnSpPr/>
              <p:nvPr/>
            </p:nvCxnSpPr>
            <p:spPr>
              <a:xfrm rot="10800000">
                <a:off x="0" y="17365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" name="Google Shape;129;p2"/>
              <p:cNvCxnSpPr/>
              <p:nvPr/>
            </p:nvCxnSpPr>
            <p:spPr>
              <a:xfrm rot="10800000">
                <a:off x="0" y="14202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0" name="Google Shape;130;p2"/>
              <p:cNvCxnSpPr/>
              <p:nvPr/>
            </p:nvCxnSpPr>
            <p:spPr>
              <a:xfrm rot="10800000">
                <a:off x="0" y="11038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1" name="Google Shape;131;p2"/>
              <p:cNvCxnSpPr/>
              <p:nvPr/>
            </p:nvCxnSpPr>
            <p:spPr>
              <a:xfrm rot="10800000">
                <a:off x="0" y="7875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" name="Google Shape;132;p2"/>
              <p:cNvCxnSpPr/>
              <p:nvPr/>
            </p:nvCxnSpPr>
            <p:spPr>
              <a:xfrm rot="10800000">
                <a:off x="0" y="4711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" name="Google Shape;133;p2"/>
              <p:cNvCxnSpPr/>
              <p:nvPr/>
            </p:nvCxnSpPr>
            <p:spPr>
              <a:xfrm rot="10800000">
                <a:off x="0" y="1548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4" name="Google Shape;134;p2"/>
            <p:cNvGrpSpPr/>
            <p:nvPr/>
          </p:nvGrpSpPr>
          <p:grpSpPr>
            <a:xfrm>
              <a:off x="274974" y="0"/>
              <a:ext cx="11700534" cy="6858033"/>
              <a:chOff x="232582" y="0"/>
              <a:chExt cx="11700534" cy="7418100"/>
            </a:xfrm>
          </p:grpSpPr>
          <p:cxnSp>
            <p:nvCxnSpPr>
              <p:cNvPr id="135" name="Google Shape;135;p2"/>
              <p:cNvCxnSpPr/>
              <p:nvPr/>
            </p:nvCxnSpPr>
            <p:spPr>
              <a:xfrm rot="5400000">
                <a:off x="692401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" name="Google Shape;136;p2"/>
              <p:cNvCxnSpPr/>
              <p:nvPr/>
            </p:nvCxnSpPr>
            <p:spPr>
              <a:xfrm rot="5400000">
                <a:off x="659899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" name="Google Shape;137;p2"/>
              <p:cNvCxnSpPr/>
              <p:nvPr/>
            </p:nvCxnSpPr>
            <p:spPr>
              <a:xfrm rot="5400000">
                <a:off x="627398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8" name="Google Shape;138;p2"/>
              <p:cNvCxnSpPr/>
              <p:nvPr/>
            </p:nvCxnSpPr>
            <p:spPr>
              <a:xfrm rot="5400000">
                <a:off x="594896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9" name="Google Shape;139;p2"/>
              <p:cNvCxnSpPr/>
              <p:nvPr/>
            </p:nvCxnSpPr>
            <p:spPr>
              <a:xfrm rot="5400000">
                <a:off x="562395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" name="Google Shape;140;p2"/>
              <p:cNvCxnSpPr/>
              <p:nvPr/>
            </p:nvCxnSpPr>
            <p:spPr>
              <a:xfrm rot="5400000">
                <a:off x="529893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1" name="Google Shape;141;p2"/>
              <p:cNvCxnSpPr/>
              <p:nvPr/>
            </p:nvCxnSpPr>
            <p:spPr>
              <a:xfrm rot="5400000">
                <a:off x="497392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2" name="Google Shape;142;p2"/>
              <p:cNvCxnSpPr/>
              <p:nvPr/>
            </p:nvCxnSpPr>
            <p:spPr>
              <a:xfrm rot="5400000">
                <a:off x="464890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3" name="Google Shape;143;p2"/>
              <p:cNvCxnSpPr/>
              <p:nvPr/>
            </p:nvCxnSpPr>
            <p:spPr>
              <a:xfrm rot="5400000">
                <a:off x="432389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4" name="Google Shape;144;p2"/>
              <p:cNvCxnSpPr/>
              <p:nvPr/>
            </p:nvCxnSpPr>
            <p:spPr>
              <a:xfrm rot="5400000">
                <a:off x="399887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5" name="Google Shape;145;p2"/>
              <p:cNvCxnSpPr/>
              <p:nvPr/>
            </p:nvCxnSpPr>
            <p:spPr>
              <a:xfrm rot="5400000">
                <a:off x="367386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6" name="Google Shape;146;p2"/>
              <p:cNvCxnSpPr/>
              <p:nvPr/>
            </p:nvCxnSpPr>
            <p:spPr>
              <a:xfrm rot="5400000">
                <a:off x="334884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7" name="Google Shape;147;p2"/>
              <p:cNvCxnSpPr/>
              <p:nvPr/>
            </p:nvCxnSpPr>
            <p:spPr>
              <a:xfrm rot="5400000">
                <a:off x="302383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8" name="Google Shape;148;p2"/>
              <p:cNvCxnSpPr/>
              <p:nvPr/>
            </p:nvCxnSpPr>
            <p:spPr>
              <a:xfrm rot="5400000">
                <a:off x="269881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9" name="Google Shape;149;p2"/>
              <p:cNvCxnSpPr/>
              <p:nvPr/>
            </p:nvCxnSpPr>
            <p:spPr>
              <a:xfrm rot="5400000">
                <a:off x="237380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0" name="Google Shape;150;p2"/>
              <p:cNvCxnSpPr/>
              <p:nvPr/>
            </p:nvCxnSpPr>
            <p:spPr>
              <a:xfrm rot="5400000">
                <a:off x="204878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1" name="Google Shape;151;p2"/>
              <p:cNvCxnSpPr/>
              <p:nvPr/>
            </p:nvCxnSpPr>
            <p:spPr>
              <a:xfrm rot="5400000">
                <a:off x="172377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2" name="Google Shape;152;p2"/>
              <p:cNvCxnSpPr/>
              <p:nvPr/>
            </p:nvCxnSpPr>
            <p:spPr>
              <a:xfrm rot="5400000">
                <a:off x="139875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3" name="Google Shape;153;p2"/>
              <p:cNvCxnSpPr/>
              <p:nvPr/>
            </p:nvCxnSpPr>
            <p:spPr>
              <a:xfrm rot="5400000">
                <a:off x="107374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4" name="Google Shape;154;p2"/>
              <p:cNvCxnSpPr/>
              <p:nvPr/>
            </p:nvCxnSpPr>
            <p:spPr>
              <a:xfrm rot="5400000">
                <a:off x="74872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5" name="Google Shape;155;p2"/>
              <p:cNvCxnSpPr/>
              <p:nvPr/>
            </p:nvCxnSpPr>
            <p:spPr>
              <a:xfrm rot="5400000">
                <a:off x="42371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6" name="Google Shape;156;p2"/>
              <p:cNvCxnSpPr/>
              <p:nvPr/>
            </p:nvCxnSpPr>
            <p:spPr>
              <a:xfrm rot="5400000">
                <a:off x="9869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7" name="Google Shape;157;p2"/>
              <p:cNvCxnSpPr/>
              <p:nvPr/>
            </p:nvCxnSpPr>
            <p:spPr>
              <a:xfrm rot="5400000">
                <a:off x="-22631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8" name="Google Shape;158;p2"/>
              <p:cNvCxnSpPr/>
              <p:nvPr/>
            </p:nvCxnSpPr>
            <p:spPr>
              <a:xfrm rot="5400000">
                <a:off x="-55133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9" name="Google Shape;159;p2"/>
              <p:cNvCxnSpPr/>
              <p:nvPr/>
            </p:nvCxnSpPr>
            <p:spPr>
              <a:xfrm rot="5400000">
                <a:off x="-87634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0" name="Google Shape;160;p2"/>
              <p:cNvCxnSpPr/>
              <p:nvPr/>
            </p:nvCxnSpPr>
            <p:spPr>
              <a:xfrm rot="5400000">
                <a:off x="-120136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1" name="Google Shape;161;p2"/>
              <p:cNvCxnSpPr/>
              <p:nvPr/>
            </p:nvCxnSpPr>
            <p:spPr>
              <a:xfrm rot="5400000">
                <a:off x="-152637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2" name="Google Shape;162;p2"/>
              <p:cNvCxnSpPr/>
              <p:nvPr/>
            </p:nvCxnSpPr>
            <p:spPr>
              <a:xfrm rot="5400000">
                <a:off x="-185139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3" name="Google Shape;163;p2"/>
              <p:cNvCxnSpPr/>
              <p:nvPr/>
            </p:nvCxnSpPr>
            <p:spPr>
              <a:xfrm rot="5400000">
                <a:off x="-217640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4" name="Google Shape;164;p2"/>
              <p:cNvCxnSpPr/>
              <p:nvPr/>
            </p:nvCxnSpPr>
            <p:spPr>
              <a:xfrm rot="5400000">
                <a:off x="-250142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5" name="Google Shape;165;p2"/>
              <p:cNvCxnSpPr/>
              <p:nvPr/>
            </p:nvCxnSpPr>
            <p:spPr>
              <a:xfrm rot="5400000">
                <a:off x="-282643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6" name="Google Shape;166;p2"/>
              <p:cNvCxnSpPr/>
              <p:nvPr/>
            </p:nvCxnSpPr>
            <p:spPr>
              <a:xfrm rot="5400000">
                <a:off x="-315145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7" name="Google Shape;167;p2"/>
              <p:cNvCxnSpPr/>
              <p:nvPr/>
            </p:nvCxnSpPr>
            <p:spPr>
              <a:xfrm rot="5400000">
                <a:off x="-347646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" name="Google Shape;168;p2"/>
              <p:cNvCxnSpPr/>
              <p:nvPr/>
            </p:nvCxnSpPr>
            <p:spPr>
              <a:xfrm rot="5400000">
                <a:off x="8224066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9" name="Google Shape;169;p2"/>
              <p:cNvCxnSpPr/>
              <p:nvPr/>
            </p:nvCxnSpPr>
            <p:spPr>
              <a:xfrm rot="5400000">
                <a:off x="789905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0" name="Google Shape;170;p2"/>
              <p:cNvCxnSpPr/>
              <p:nvPr/>
            </p:nvCxnSpPr>
            <p:spPr>
              <a:xfrm rot="5400000">
                <a:off x="757404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1" name="Google Shape;171;p2"/>
              <p:cNvCxnSpPr/>
              <p:nvPr/>
            </p:nvCxnSpPr>
            <p:spPr>
              <a:xfrm rot="5400000">
                <a:off x="724902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72" name="Google Shape;172;p2"/>
          <p:cNvSpPr/>
          <p:nvPr/>
        </p:nvSpPr>
        <p:spPr>
          <a:xfrm>
            <a:off x="2500975" y="313159"/>
            <a:ext cx="6948954" cy="6070378"/>
          </a:xfrm>
          <a:custGeom>
            <a:avLst/>
            <a:gdLst/>
            <a:ahLst/>
            <a:cxnLst/>
            <a:rect l="l" t="t" r="r" b="b"/>
            <a:pathLst>
              <a:path w="7851925" h="6859184" extrusionOk="0">
                <a:moveTo>
                  <a:pt x="31281" y="5186813"/>
                </a:moveTo>
                <a:cubicBezTo>
                  <a:pt x="-66959" y="4156532"/>
                  <a:pt x="36099" y="3050068"/>
                  <a:pt x="778886" y="2329338"/>
                </a:cubicBezTo>
                <a:cubicBezTo>
                  <a:pt x="1085125" y="2032133"/>
                  <a:pt x="1453770" y="1807648"/>
                  <a:pt x="1779657" y="1532199"/>
                </a:cubicBezTo>
                <a:cubicBezTo>
                  <a:pt x="2134978" y="1231907"/>
                  <a:pt x="2438733" y="871617"/>
                  <a:pt x="2813551" y="596093"/>
                </a:cubicBezTo>
                <a:cubicBezTo>
                  <a:pt x="3359632" y="194700"/>
                  <a:pt x="4042872" y="-8179"/>
                  <a:pt x="4720467" y="252"/>
                </a:cubicBezTo>
                <a:cubicBezTo>
                  <a:pt x="5398062" y="8684"/>
                  <a:pt x="6067676" y="223984"/>
                  <a:pt x="6640029" y="586833"/>
                </a:cubicBezTo>
                <a:cubicBezTo>
                  <a:pt x="7024183" y="830364"/>
                  <a:pt x="7392678" y="1191406"/>
                  <a:pt x="7413531" y="1645796"/>
                </a:cubicBezTo>
                <a:cubicBezTo>
                  <a:pt x="7430092" y="2007892"/>
                  <a:pt x="7221492" y="2340705"/>
                  <a:pt x="7162698" y="2698360"/>
                </a:cubicBezTo>
                <a:cubicBezTo>
                  <a:pt x="7023129" y="3547216"/>
                  <a:pt x="7727825" y="4304908"/>
                  <a:pt x="7839088" y="5157905"/>
                </a:cubicBezTo>
                <a:cubicBezTo>
                  <a:pt x="7871534" y="5406706"/>
                  <a:pt x="7847745" y="5674551"/>
                  <a:pt x="7706595" y="5881948"/>
                </a:cubicBezTo>
                <a:cubicBezTo>
                  <a:pt x="7557541" y="6100861"/>
                  <a:pt x="7296320" y="6222589"/>
                  <a:pt x="7034346" y="6261584"/>
                </a:cubicBezTo>
                <a:cubicBezTo>
                  <a:pt x="6772372" y="6300579"/>
                  <a:pt x="6505655" y="6267004"/>
                  <a:pt x="6242928" y="6233354"/>
                </a:cubicBezTo>
                <a:cubicBezTo>
                  <a:pt x="5949713" y="6195790"/>
                  <a:pt x="5656498" y="6158300"/>
                  <a:pt x="5363358" y="6120735"/>
                </a:cubicBezTo>
                <a:cubicBezTo>
                  <a:pt x="5159650" y="6094688"/>
                  <a:pt x="4954286" y="6068491"/>
                  <a:pt x="4749450" y="6083396"/>
                </a:cubicBezTo>
                <a:cubicBezTo>
                  <a:pt x="4526847" y="6099582"/>
                  <a:pt x="4310945" y="6163720"/>
                  <a:pt x="4097074" y="6227482"/>
                </a:cubicBezTo>
                <a:cubicBezTo>
                  <a:pt x="3704565" y="6344542"/>
                  <a:pt x="3311980" y="6461603"/>
                  <a:pt x="2919470" y="6578663"/>
                </a:cubicBezTo>
                <a:cubicBezTo>
                  <a:pt x="2521014" y="6697455"/>
                  <a:pt x="2113373" y="6773186"/>
                  <a:pt x="1702947" y="6839508"/>
                </a:cubicBezTo>
                <a:cubicBezTo>
                  <a:pt x="430792" y="7045323"/>
                  <a:pt x="68545" y="5577591"/>
                  <a:pt x="31281" y="51868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"/>
          <p:cNvSpPr txBox="1">
            <a:spLocks noGrp="1"/>
          </p:cNvSpPr>
          <p:nvPr>
            <p:ph type="title"/>
          </p:nvPr>
        </p:nvSpPr>
        <p:spPr>
          <a:xfrm>
            <a:off x="3442475" y="1866150"/>
            <a:ext cx="5146200" cy="3251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74" name="Google Shape;174;p2"/>
          <p:cNvSpPr txBox="1">
            <a:spLocks noGrp="1"/>
          </p:cNvSpPr>
          <p:nvPr>
            <p:ph type="subTitle" idx="1"/>
          </p:nvPr>
        </p:nvSpPr>
        <p:spPr>
          <a:xfrm>
            <a:off x="456250" y="6037750"/>
            <a:ext cx="11379900" cy="717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algn="r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grpSp>
        <p:nvGrpSpPr>
          <p:cNvPr id="175" name="Google Shape;175;p2"/>
          <p:cNvGrpSpPr/>
          <p:nvPr/>
        </p:nvGrpSpPr>
        <p:grpSpPr>
          <a:xfrm rot="1411011">
            <a:off x="9159799" y="308792"/>
            <a:ext cx="1342486" cy="1302692"/>
            <a:chOff x="9160253" y="308839"/>
            <a:chExt cx="1342549" cy="1302753"/>
          </a:xfrm>
        </p:grpSpPr>
        <p:sp>
          <p:nvSpPr>
            <p:cNvPr id="176" name="Google Shape;176;p2"/>
            <p:cNvSpPr/>
            <p:nvPr/>
          </p:nvSpPr>
          <p:spPr>
            <a:xfrm>
              <a:off x="9160253" y="308839"/>
              <a:ext cx="301058" cy="858968"/>
            </a:xfrm>
            <a:custGeom>
              <a:avLst/>
              <a:gdLst/>
              <a:ahLst/>
              <a:cxnLst/>
              <a:rect l="l" t="t" r="r" b="b"/>
              <a:pathLst>
                <a:path w="301058" h="858968" extrusionOk="0">
                  <a:moveTo>
                    <a:pt x="99425" y="858969"/>
                  </a:moveTo>
                  <a:cubicBezTo>
                    <a:pt x="94328" y="858969"/>
                    <a:pt x="89231" y="858571"/>
                    <a:pt x="84068" y="857777"/>
                  </a:cubicBezTo>
                  <a:cubicBezTo>
                    <a:pt x="29852" y="849370"/>
                    <a:pt x="-7218" y="798597"/>
                    <a:pt x="1189" y="744448"/>
                  </a:cubicBezTo>
                  <a:lnTo>
                    <a:pt x="103662" y="84068"/>
                  </a:lnTo>
                  <a:cubicBezTo>
                    <a:pt x="112069" y="29852"/>
                    <a:pt x="162842" y="-7218"/>
                    <a:pt x="216991" y="1189"/>
                  </a:cubicBezTo>
                  <a:cubicBezTo>
                    <a:pt x="271207" y="9596"/>
                    <a:pt x="308277" y="60369"/>
                    <a:pt x="299869" y="114518"/>
                  </a:cubicBezTo>
                  <a:lnTo>
                    <a:pt x="197397" y="774899"/>
                  </a:lnTo>
                  <a:cubicBezTo>
                    <a:pt x="189784" y="823950"/>
                    <a:pt x="147484" y="858969"/>
                    <a:pt x="99425" y="8589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9453789" y="630178"/>
              <a:ext cx="684433" cy="747474"/>
            </a:xfrm>
            <a:custGeom>
              <a:avLst/>
              <a:gdLst/>
              <a:ahLst/>
              <a:cxnLst/>
              <a:rect l="l" t="t" r="r" b="b"/>
              <a:pathLst>
                <a:path w="684433" h="747474" extrusionOk="0">
                  <a:moveTo>
                    <a:pt x="99274" y="747474"/>
                  </a:moveTo>
                  <a:cubicBezTo>
                    <a:pt x="75907" y="747474"/>
                    <a:pt x="52406" y="739266"/>
                    <a:pt x="33474" y="722518"/>
                  </a:cubicBezTo>
                  <a:cubicBezTo>
                    <a:pt x="-7568" y="686176"/>
                    <a:pt x="-11408" y="623421"/>
                    <a:pt x="24935" y="582379"/>
                  </a:cubicBezTo>
                  <a:lnTo>
                    <a:pt x="510820" y="33474"/>
                  </a:lnTo>
                  <a:cubicBezTo>
                    <a:pt x="547162" y="-7568"/>
                    <a:pt x="609917" y="-11407"/>
                    <a:pt x="650959" y="24935"/>
                  </a:cubicBezTo>
                  <a:cubicBezTo>
                    <a:pt x="692001" y="61277"/>
                    <a:pt x="695841" y="124032"/>
                    <a:pt x="659499" y="165074"/>
                  </a:cubicBezTo>
                  <a:lnTo>
                    <a:pt x="173613" y="713978"/>
                  </a:lnTo>
                  <a:cubicBezTo>
                    <a:pt x="154019" y="736154"/>
                    <a:pt x="126680" y="747474"/>
                    <a:pt x="99208" y="74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9692263" y="1129468"/>
              <a:ext cx="810539" cy="482124"/>
            </a:xfrm>
            <a:custGeom>
              <a:avLst/>
              <a:gdLst/>
              <a:ahLst/>
              <a:cxnLst/>
              <a:rect l="l" t="t" r="r" b="b"/>
              <a:pathLst>
                <a:path w="810539" h="482124" extrusionOk="0">
                  <a:moveTo>
                    <a:pt x="99373" y="482124"/>
                  </a:moveTo>
                  <a:cubicBezTo>
                    <a:pt x="61907" y="482124"/>
                    <a:pt x="26028" y="460809"/>
                    <a:pt x="9213" y="424533"/>
                  </a:cubicBezTo>
                  <a:cubicBezTo>
                    <a:pt x="-13823" y="374753"/>
                    <a:pt x="7823" y="315771"/>
                    <a:pt x="57604" y="292669"/>
                  </a:cubicBezTo>
                  <a:lnTo>
                    <a:pt x="669461" y="9213"/>
                  </a:lnTo>
                  <a:cubicBezTo>
                    <a:pt x="719241" y="-13823"/>
                    <a:pt x="778223" y="7823"/>
                    <a:pt x="801326" y="57603"/>
                  </a:cubicBezTo>
                  <a:cubicBezTo>
                    <a:pt x="824362" y="107383"/>
                    <a:pt x="802716" y="166365"/>
                    <a:pt x="752936" y="189468"/>
                  </a:cubicBezTo>
                  <a:lnTo>
                    <a:pt x="141078" y="472923"/>
                  </a:lnTo>
                  <a:cubicBezTo>
                    <a:pt x="127573" y="479212"/>
                    <a:pt x="113341" y="482124"/>
                    <a:pt x="99440" y="482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" name="Google Shape;179;p2"/>
          <p:cNvSpPr/>
          <p:nvPr/>
        </p:nvSpPr>
        <p:spPr>
          <a:xfrm>
            <a:off x="8469266" y="3046269"/>
            <a:ext cx="721553" cy="1624560"/>
          </a:xfrm>
          <a:custGeom>
            <a:avLst/>
            <a:gdLst/>
            <a:ahLst/>
            <a:cxnLst/>
            <a:rect l="l" t="t" r="r" b="b"/>
            <a:pathLst>
              <a:path w="721553" h="1624560" extrusionOk="0">
                <a:moveTo>
                  <a:pt x="493218" y="1624561"/>
                </a:moveTo>
                <a:cubicBezTo>
                  <a:pt x="466805" y="1624561"/>
                  <a:pt x="440393" y="1614036"/>
                  <a:pt x="420865" y="1593250"/>
                </a:cubicBezTo>
                <a:lnTo>
                  <a:pt x="37386" y="1185344"/>
                </a:lnTo>
                <a:cubicBezTo>
                  <a:pt x="17593" y="1164360"/>
                  <a:pt x="7995" y="1135763"/>
                  <a:pt x="10974" y="1107033"/>
                </a:cubicBezTo>
                <a:cubicBezTo>
                  <a:pt x="13952" y="1078304"/>
                  <a:pt x="29244" y="1052355"/>
                  <a:pt x="52942" y="1035872"/>
                </a:cubicBezTo>
                <a:lnTo>
                  <a:pt x="352351" y="827020"/>
                </a:lnTo>
                <a:lnTo>
                  <a:pt x="41623" y="605459"/>
                </a:lnTo>
                <a:cubicBezTo>
                  <a:pt x="16401" y="587454"/>
                  <a:pt x="978" y="558724"/>
                  <a:pt x="51" y="527744"/>
                </a:cubicBezTo>
                <a:cubicBezTo>
                  <a:pt x="-942" y="496764"/>
                  <a:pt x="12629" y="467108"/>
                  <a:pt x="36658" y="447580"/>
                </a:cubicBezTo>
                <a:lnTo>
                  <a:pt x="559614" y="22264"/>
                </a:lnTo>
                <a:cubicBezTo>
                  <a:pt x="602179" y="-12357"/>
                  <a:pt x="664668" y="-5869"/>
                  <a:pt x="699289" y="36629"/>
                </a:cubicBezTo>
                <a:cubicBezTo>
                  <a:pt x="733910" y="79194"/>
                  <a:pt x="727423" y="141684"/>
                  <a:pt x="684925" y="176305"/>
                </a:cubicBezTo>
                <a:lnTo>
                  <a:pt x="263051" y="519403"/>
                </a:lnTo>
                <a:lnTo>
                  <a:pt x="582320" y="747054"/>
                </a:lnTo>
                <a:cubicBezTo>
                  <a:pt x="608600" y="765788"/>
                  <a:pt x="624156" y="796173"/>
                  <a:pt x="623957" y="828410"/>
                </a:cubicBezTo>
                <a:cubicBezTo>
                  <a:pt x="623758" y="860715"/>
                  <a:pt x="607938" y="890900"/>
                  <a:pt x="581459" y="909369"/>
                </a:cubicBezTo>
                <a:lnTo>
                  <a:pt x="260801" y="1132982"/>
                </a:lnTo>
                <a:lnTo>
                  <a:pt x="565572" y="1457149"/>
                </a:lnTo>
                <a:cubicBezTo>
                  <a:pt x="603105" y="1497132"/>
                  <a:pt x="601186" y="1559952"/>
                  <a:pt x="561269" y="1597486"/>
                </a:cubicBezTo>
                <a:cubicBezTo>
                  <a:pt x="542071" y="1615492"/>
                  <a:pt x="517645" y="1624428"/>
                  <a:pt x="493284" y="16244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2"/>
          <p:cNvSpPr/>
          <p:nvPr/>
        </p:nvSpPr>
        <p:spPr>
          <a:xfrm>
            <a:off x="2645941" y="3842983"/>
            <a:ext cx="829757" cy="1053310"/>
          </a:xfrm>
          <a:custGeom>
            <a:avLst/>
            <a:gdLst/>
            <a:ahLst/>
            <a:cxnLst/>
            <a:rect l="l" t="t" r="r" b="b"/>
            <a:pathLst>
              <a:path w="829757" h="1053310" extrusionOk="0">
                <a:moveTo>
                  <a:pt x="145383" y="1053311"/>
                </a:moveTo>
                <a:cubicBezTo>
                  <a:pt x="114999" y="1053311"/>
                  <a:pt x="85012" y="1039410"/>
                  <a:pt x="65550" y="1013129"/>
                </a:cubicBezTo>
                <a:cubicBezTo>
                  <a:pt x="32915" y="969109"/>
                  <a:pt x="42116" y="906883"/>
                  <a:pt x="86137" y="874248"/>
                </a:cubicBezTo>
                <a:lnTo>
                  <a:pt x="557922" y="524398"/>
                </a:lnTo>
                <a:lnTo>
                  <a:pt x="44234" y="181895"/>
                </a:lnTo>
                <a:cubicBezTo>
                  <a:pt x="-1375" y="151444"/>
                  <a:pt x="-13754" y="89815"/>
                  <a:pt x="16696" y="44205"/>
                </a:cubicBezTo>
                <a:cubicBezTo>
                  <a:pt x="47147" y="-1404"/>
                  <a:pt x="108776" y="-13717"/>
                  <a:pt x="154386" y="16667"/>
                </a:cubicBezTo>
                <a:lnTo>
                  <a:pt x="785574" y="437415"/>
                </a:lnTo>
                <a:cubicBezTo>
                  <a:pt x="812450" y="455354"/>
                  <a:pt x="828933" y="485209"/>
                  <a:pt x="829727" y="517579"/>
                </a:cubicBezTo>
                <a:cubicBezTo>
                  <a:pt x="830521" y="549883"/>
                  <a:pt x="815561" y="580599"/>
                  <a:pt x="789612" y="599796"/>
                </a:cubicBezTo>
                <a:lnTo>
                  <a:pt x="204497" y="1033717"/>
                </a:lnTo>
                <a:cubicBezTo>
                  <a:pt x="186690" y="1046890"/>
                  <a:pt x="165971" y="1053245"/>
                  <a:pt x="145449" y="10532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1" name="Google Shape;181;p2"/>
          <p:cNvGrpSpPr/>
          <p:nvPr/>
        </p:nvGrpSpPr>
        <p:grpSpPr>
          <a:xfrm>
            <a:off x="3212653" y="1728233"/>
            <a:ext cx="241353" cy="1062195"/>
            <a:chOff x="3951440" y="1352783"/>
            <a:chExt cx="241353" cy="1062195"/>
          </a:xfrm>
        </p:grpSpPr>
        <p:sp>
          <p:nvSpPr>
            <p:cNvPr id="182" name="Google Shape;182;p2"/>
            <p:cNvSpPr/>
            <p:nvPr/>
          </p:nvSpPr>
          <p:spPr>
            <a:xfrm>
              <a:off x="3951440" y="1352783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3951440" y="1763204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3951440" y="2173625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5" name="Google Shape;185;p2"/>
          <p:cNvSpPr/>
          <p:nvPr/>
        </p:nvSpPr>
        <p:spPr>
          <a:xfrm>
            <a:off x="1031987" y="434103"/>
            <a:ext cx="655341" cy="2561885"/>
          </a:xfrm>
          <a:custGeom>
            <a:avLst/>
            <a:gdLst/>
            <a:ahLst/>
            <a:cxnLst/>
            <a:rect l="l" t="t" r="r" b="b"/>
            <a:pathLst>
              <a:path w="655341" h="2561885" extrusionOk="0">
                <a:moveTo>
                  <a:pt x="105621" y="2561886"/>
                </a:moveTo>
                <a:cubicBezTo>
                  <a:pt x="77818" y="2561886"/>
                  <a:pt x="50148" y="2550301"/>
                  <a:pt x="30554" y="2527596"/>
                </a:cubicBezTo>
                <a:cubicBezTo>
                  <a:pt x="-5325" y="2486157"/>
                  <a:pt x="-890" y="2423468"/>
                  <a:pt x="40549" y="2387523"/>
                </a:cubicBezTo>
                <a:lnTo>
                  <a:pt x="396225" y="2079310"/>
                </a:lnTo>
                <a:lnTo>
                  <a:pt x="38299" y="1781954"/>
                </a:lnTo>
                <a:cubicBezTo>
                  <a:pt x="15659" y="1763154"/>
                  <a:pt x="2486" y="1735219"/>
                  <a:pt x="2420" y="1705827"/>
                </a:cubicBezTo>
                <a:cubicBezTo>
                  <a:pt x="2354" y="1676370"/>
                  <a:pt x="15328" y="1648435"/>
                  <a:pt x="37902" y="1629502"/>
                </a:cubicBezTo>
                <a:lnTo>
                  <a:pt x="404963" y="1321620"/>
                </a:lnTo>
                <a:lnTo>
                  <a:pt x="38431" y="989510"/>
                </a:lnTo>
                <a:cubicBezTo>
                  <a:pt x="18704" y="971637"/>
                  <a:pt x="6988" y="946549"/>
                  <a:pt x="5862" y="919937"/>
                </a:cubicBezTo>
                <a:cubicBezTo>
                  <a:pt x="4803" y="893326"/>
                  <a:pt x="14468" y="867377"/>
                  <a:pt x="32738" y="847981"/>
                </a:cubicBezTo>
                <a:lnTo>
                  <a:pt x="401455" y="455500"/>
                </a:lnTo>
                <a:lnTo>
                  <a:pt x="38961" y="178201"/>
                </a:lnTo>
                <a:cubicBezTo>
                  <a:pt x="-4597" y="144904"/>
                  <a:pt x="-12871" y="82546"/>
                  <a:pt x="20426" y="38989"/>
                </a:cubicBezTo>
                <a:cubicBezTo>
                  <a:pt x="53723" y="-4569"/>
                  <a:pt x="116080" y="-12909"/>
                  <a:pt x="159638" y="20454"/>
                </a:cubicBezTo>
                <a:lnTo>
                  <a:pt x="609446" y="364479"/>
                </a:lnTo>
                <a:cubicBezTo>
                  <a:pt x="631754" y="381558"/>
                  <a:pt x="645788" y="407242"/>
                  <a:pt x="648105" y="435244"/>
                </a:cubicBezTo>
                <a:cubicBezTo>
                  <a:pt x="650422" y="463245"/>
                  <a:pt x="640757" y="490915"/>
                  <a:pt x="621494" y="511370"/>
                </a:cubicBezTo>
                <a:lnTo>
                  <a:pt x="246753" y="910273"/>
                </a:lnTo>
                <a:lnTo>
                  <a:pt x="622751" y="1250988"/>
                </a:lnTo>
                <a:cubicBezTo>
                  <a:pt x="644001" y="1270252"/>
                  <a:pt x="655916" y="1297790"/>
                  <a:pt x="655320" y="1326453"/>
                </a:cubicBezTo>
                <a:cubicBezTo>
                  <a:pt x="654791" y="1355116"/>
                  <a:pt x="641816" y="1382191"/>
                  <a:pt x="619839" y="1400659"/>
                </a:cubicBezTo>
                <a:lnTo>
                  <a:pt x="256682" y="1705231"/>
                </a:lnTo>
                <a:lnTo>
                  <a:pt x="613219" y="2001330"/>
                </a:lnTo>
                <a:cubicBezTo>
                  <a:pt x="635660" y="2019932"/>
                  <a:pt x="648767" y="2047536"/>
                  <a:pt x="649098" y="2076662"/>
                </a:cubicBezTo>
                <a:cubicBezTo>
                  <a:pt x="649429" y="2105855"/>
                  <a:pt x="636851" y="2133658"/>
                  <a:pt x="614808" y="2152723"/>
                </a:cubicBezTo>
                <a:lnTo>
                  <a:pt x="170626" y="2537591"/>
                </a:lnTo>
                <a:cubicBezTo>
                  <a:pt x="151826" y="2553876"/>
                  <a:pt x="128658" y="2561820"/>
                  <a:pt x="105621" y="25618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2"/>
          <p:cNvSpPr/>
          <p:nvPr/>
        </p:nvSpPr>
        <p:spPr>
          <a:xfrm>
            <a:off x="1104639" y="5206332"/>
            <a:ext cx="1072426" cy="251063"/>
          </a:xfrm>
          <a:custGeom>
            <a:avLst/>
            <a:gdLst/>
            <a:ahLst/>
            <a:cxnLst/>
            <a:rect l="l" t="t" r="r" b="b"/>
            <a:pathLst>
              <a:path w="1072426" h="251063" extrusionOk="0">
                <a:moveTo>
                  <a:pt x="99214" y="250997"/>
                </a:moveTo>
                <a:cubicBezTo>
                  <a:pt x="47117" y="250997"/>
                  <a:pt x="3361" y="210352"/>
                  <a:pt x="184" y="157659"/>
                </a:cubicBezTo>
                <a:cubicBezTo>
                  <a:pt x="-3126" y="102915"/>
                  <a:pt x="38644" y="55849"/>
                  <a:pt x="93389" y="52605"/>
                </a:cubicBezTo>
                <a:lnTo>
                  <a:pt x="967188" y="177"/>
                </a:lnTo>
                <a:cubicBezTo>
                  <a:pt x="1021867" y="-3067"/>
                  <a:pt x="1068999" y="38637"/>
                  <a:pt x="1072243" y="93382"/>
                </a:cubicBezTo>
                <a:cubicBezTo>
                  <a:pt x="1075553" y="148127"/>
                  <a:pt x="1033783" y="195193"/>
                  <a:pt x="979038" y="198437"/>
                </a:cubicBezTo>
                <a:lnTo>
                  <a:pt x="105238" y="250865"/>
                </a:lnTo>
                <a:cubicBezTo>
                  <a:pt x="103186" y="250997"/>
                  <a:pt x="101200" y="251063"/>
                  <a:pt x="99214" y="2510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2"/>
          <p:cNvSpPr/>
          <p:nvPr/>
        </p:nvSpPr>
        <p:spPr>
          <a:xfrm>
            <a:off x="1342423" y="5582593"/>
            <a:ext cx="972923" cy="729337"/>
          </a:xfrm>
          <a:custGeom>
            <a:avLst/>
            <a:gdLst/>
            <a:ahLst/>
            <a:cxnLst/>
            <a:rect l="l" t="t" r="r" b="b"/>
            <a:pathLst>
              <a:path w="972923" h="729337" extrusionOk="0">
                <a:moveTo>
                  <a:pt x="99408" y="729338"/>
                </a:moveTo>
                <a:cubicBezTo>
                  <a:pt x="67766" y="729338"/>
                  <a:pt x="36654" y="714245"/>
                  <a:pt x="17390" y="686177"/>
                </a:cubicBezTo>
                <a:cubicBezTo>
                  <a:pt x="-13590" y="640965"/>
                  <a:pt x="-2072" y="579137"/>
                  <a:pt x="43141" y="548157"/>
                </a:cubicBezTo>
                <a:lnTo>
                  <a:pt x="817512" y="17390"/>
                </a:lnTo>
                <a:cubicBezTo>
                  <a:pt x="862725" y="-13590"/>
                  <a:pt x="924553" y="-2072"/>
                  <a:pt x="955533" y="43141"/>
                </a:cubicBezTo>
                <a:cubicBezTo>
                  <a:pt x="986513" y="88353"/>
                  <a:pt x="974995" y="150181"/>
                  <a:pt x="929782" y="181161"/>
                </a:cubicBezTo>
                <a:lnTo>
                  <a:pt x="155411" y="711928"/>
                </a:lnTo>
                <a:cubicBezTo>
                  <a:pt x="138266" y="723711"/>
                  <a:pt x="118671" y="729338"/>
                  <a:pt x="99342" y="7293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"/>
          <p:cNvSpPr/>
          <p:nvPr/>
        </p:nvSpPr>
        <p:spPr>
          <a:xfrm>
            <a:off x="2217739" y="5847904"/>
            <a:ext cx="372661" cy="907744"/>
          </a:xfrm>
          <a:custGeom>
            <a:avLst/>
            <a:gdLst/>
            <a:ahLst/>
            <a:cxnLst/>
            <a:rect l="l" t="t" r="r" b="b"/>
            <a:pathLst>
              <a:path w="372661" h="907744" extrusionOk="0">
                <a:moveTo>
                  <a:pt x="99414" y="907745"/>
                </a:moveTo>
                <a:cubicBezTo>
                  <a:pt x="91603" y="907745"/>
                  <a:pt x="83593" y="906818"/>
                  <a:pt x="75650" y="904832"/>
                </a:cubicBezTo>
                <a:cubicBezTo>
                  <a:pt x="22361" y="891792"/>
                  <a:pt x="-10208" y="837974"/>
                  <a:pt x="2899" y="784751"/>
                </a:cubicBezTo>
                <a:lnTo>
                  <a:pt x="176931" y="75650"/>
                </a:lnTo>
                <a:cubicBezTo>
                  <a:pt x="189972" y="22361"/>
                  <a:pt x="243790" y="-10208"/>
                  <a:pt x="297012" y="2899"/>
                </a:cubicBezTo>
                <a:cubicBezTo>
                  <a:pt x="350301" y="15940"/>
                  <a:pt x="382870" y="69758"/>
                  <a:pt x="369763" y="122980"/>
                </a:cubicBezTo>
                <a:lnTo>
                  <a:pt x="195731" y="832082"/>
                </a:lnTo>
                <a:cubicBezTo>
                  <a:pt x="184610" y="877360"/>
                  <a:pt x="144031" y="907745"/>
                  <a:pt x="99348" y="9077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"/>
          <p:cNvSpPr/>
          <p:nvPr/>
        </p:nvSpPr>
        <p:spPr>
          <a:xfrm flipH="1">
            <a:off x="10914537" y="3933691"/>
            <a:ext cx="655341" cy="2561885"/>
          </a:xfrm>
          <a:custGeom>
            <a:avLst/>
            <a:gdLst/>
            <a:ahLst/>
            <a:cxnLst/>
            <a:rect l="l" t="t" r="r" b="b"/>
            <a:pathLst>
              <a:path w="655341" h="2561885" extrusionOk="0">
                <a:moveTo>
                  <a:pt x="105621" y="2561886"/>
                </a:moveTo>
                <a:cubicBezTo>
                  <a:pt x="77818" y="2561886"/>
                  <a:pt x="50148" y="2550301"/>
                  <a:pt x="30554" y="2527596"/>
                </a:cubicBezTo>
                <a:cubicBezTo>
                  <a:pt x="-5325" y="2486157"/>
                  <a:pt x="-890" y="2423468"/>
                  <a:pt x="40549" y="2387523"/>
                </a:cubicBezTo>
                <a:lnTo>
                  <a:pt x="396225" y="2079310"/>
                </a:lnTo>
                <a:lnTo>
                  <a:pt x="38299" y="1781954"/>
                </a:lnTo>
                <a:cubicBezTo>
                  <a:pt x="15659" y="1763154"/>
                  <a:pt x="2486" y="1735219"/>
                  <a:pt x="2420" y="1705827"/>
                </a:cubicBezTo>
                <a:cubicBezTo>
                  <a:pt x="2354" y="1676370"/>
                  <a:pt x="15328" y="1648435"/>
                  <a:pt x="37902" y="1629502"/>
                </a:cubicBezTo>
                <a:lnTo>
                  <a:pt x="404963" y="1321620"/>
                </a:lnTo>
                <a:lnTo>
                  <a:pt x="38431" y="989510"/>
                </a:lnTo>
                <a:cubicBezTo>
                  <a:pt x="18704" y="971637"/>
                  <a:pt x="6988" y="946549"/>
                  <a:pt x="5862" y="919937"/>
                </a:cubicBezTo>
                <a:cubicBezTo>
                  <a:pt x="4803" y="893326"/>
                  <a:pt x="14468" y="867377"/>
                  <a:pt x="32738" y="847981"/>
                </a:cubicBezTo>
                <a:lnTo>
                  <a:pt x="401455" y="455500"/>
                </a:lnTo>
                <a:lnTo>
                  <a:pt x="38961" y="178201"/>
                </a:lnTo>
                <a:cubicBezTo>
                  <a:pt x="-4597" y="144904"/>
                  <a:pt x="-12871" y="82546"/>
                  <a:pt x="20426" y="38989"/>
                </a:cubicBezTo>
                <a:cubicBezTo>
                  <a:pt x="53723" y="-4569"/>
                  <a:pt x="116080" y="-12909"/>
                  <a:pt x="159638" y="20454"/>
                </a:cubicBezTo>
                <a:lnTo>
                  <a:pt x="609446" y="364479"/>
                </a:lnTo>
                <a:cubicBezTo>
                  <a:pt x="631754" y="381558"/>
                  <a:pt x="645788" y="407242"/>
                  <a:pt x="648105" y="435244"/>
                </a:cubicBezTo>
                <a:cubicBezTo>
                  <a:pt x="650422" y="463245"/>
                  <a:pt x="640757" y="490915"/>
                  <a:pt x="621494" y="511370"/>
                </a:cubicBezTo>
                <a:lnTo>
                  <a:pt x="246753" y="910273"/>
                </a:lnTo>
                <a:lnTo>
                  <a:pt x="622751" y="1250988"/>
                </a:lnTo>
                <a:cubicBezTo>
                  <a:pt x="644001" y="1270252"/>
                  <a:pt x="655916" y="1297790"/>
                  <a:pt x="655320" y="1326453"/>
                </a:cubicBezTo>
                <a:cubicBezTo>
                  <a:pt x="654791" y="1355116"/>
                  <a:pt x="641816" y="1382191"/>
                  <a:pt x="619839" y="1400659"/>
                </a:cubicBezTo>
                <a:lnTo>
                  <a:pt x="256682" y="1705231"/>
                </a:lnTo>
                <a:lnTo>
                  <a:pt x="613219" y="2001330"/>
                </a:lnTo>
                <a:cubicBezTo>
                  <a:pt x="635660" y="2019932"/>
                  <a:pt x="648767" y="2047536"/>
                  <a:pt x="649098" y="2076662"/>
                </a:cubicBezTo>
                <a:cubicBezTo>
                  <a:pt x="649429" y="2105855"/>
                  <a:pt x="636851" y="2133658"/>
                  <a:pt x="614808" y="2152723"/>
                </a:cubicBezTo>
                <a:lnTo>
                  <a:pt x="170626" y="2537591"/>
                </a:lnTo>
                <a:cubicBezTo>
                  <a:pt x="151826" y="2553876"/>
                  <a:pt x="128658" y="2561820"/>
                  <a:pt x="105621" y="25618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"/>
          <p:cNvSpPr/>
          <p:nvPr/>
        </p:nvSpPr>
        <p:spPr>
          <a:xfrm rot="5400000">
            <a:off x="-465233" y="586080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5652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">
  <p:cSld name="Back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"/>
          <p:cNvSpPr txBox="1"/>
          <p:nvPr/>
        </p:nvSpPr>
        <p:spPr>
          <a:xfrm>
            <a:off x="1184075" y="234925"/>
            <a:ext cx="2239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back</a:t>
            </a:r>
            <a:endParaRPr sz="5000"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93" name="Google Shape;193;p3"/>
          <p:cNvSpPr txBox="1"/>
          <p:nvPr/>
        </p:nvSpPr>
        <p:spPr>
          <a:xfrm>
            <a:off x="8745475" y="4361450"/>
            <a:ext cx="2239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flip</a:t>
            </a:r>
            <a:endParaRPr sz="5000"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94" name="Google Shape;194;p3"/>
          <p:cNvSpPr txBox="1">
            <a:spLocks noGrp="1"/>
          </p:cNvSpPr>
          <p:nvPr>
            <p:ph type="title"/>
          </p:nvPr>
        </p:nvSpPr>
        <p:spPr>
          <a:xfrm>
            <a:off x="1459538" y="1074100"/>
            <a:ext cx="9284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95" name="Google Shape;195;p3"/>
          <p:cNvSpPr txBox="1">
            <a:spLocks noGrp="1"/>
          </p:cNvSpPr>
          <p:nvPr>
            <p:ph type="body" idx="1"/>
          </p:nvPr>
        </p:nvSpPr>
        <p:spPr>
          <a:xfrm>
            <a:off x="1447763" y="2027275"/>
            <a:ext cx="9284700" cy="2588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Char char="■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96" name="Google Shape;196;p3"/>
          <p:cNvGrpSpPr/>
          <p:nvPr/>
        </p:nvGrpSpPr>
        <p:grpSpPr>
          <a:xfrm flipH="1">
            <a:off x="11576822" y="2408608"/>
            <a:ext cx="241353" cy="1062195"/>
            <a:chOff x="3951440" y="1352783"/>
            <a:chExt cx="241353" cy="1062195"/>
          </a:xfrm>
        </p:grpSpPr>
        <p:sp>
          <p:nvSpPr>
            <p:cNvPr id="197" name="Google Shape;197;p3"/>
            <p:cNvSpPr/>
            <p:nvPr/>
          </p:nvSpPr>
          <p:spPr>
            <a:xfrm>
              <a:off x="3951440" y="1352783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951440" y="1763204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3951440" y="2173625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0" name="Google Shape;200;p3"/>
          <p:cNvGrpSpPr/>
          <p:nvPr/>
        </p:nvGrpSpPr>
        <p:grpSpPr>
          <a:xfrm>
            <a:off x="373825" y="2408608"/>
            <a:ext cx="241353" cy="1062195"/>
            <a:chOff x="3951440" y="1352783"/>
            <a:chExt cx="241353" cy="1062195"/>
          </a:xfrm>
        </p:grpSpPr>
        <p:sp>
          <p:nvSpPr>
            <p:cNvPr id="201" name="Google Shape;201;p3"/>
            <p:cNvSpPr/>
            <p:nvPr/>
          </p:nvSpPr>
          <p:spPr>
            <a:xfrm>
              <a:off x="3951440" y="1352783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3951440" y="1763204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3951440" y="2173625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1168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">
  <p:cSld name="Front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"/>
          <p:cNvSpPr txBox="1">
            <a:spLocks noGrp="1"/>
          </p:cNvSpPr>
          <p:nvPr>
            <p:ph type="title"/>
          </p:nvPr>
        </p:nvSpPr>
        <p:spPr>
          <a:xfrm>
            <a:off x="1453650" y="1074100"/>
            <a:ext cx="9284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06" name="Google Shape;206;p4"/>
          <p:cNvSpPr txBox="1">
            <a:spLocks noGrp="1"/>
          </p:cNvSpPr>
          <p:nvPr>
            <p:ph type="body" idx="1"/>
          </p:nvPr>
        </p:nvSpPr>
        <p:spPr>
          <a:xfrm>
            <a:off x="1453650" y="2103475"/>
            <a:ext cx="9284700" cy="2588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Char char="■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7" name="Google Shape;207;p4"/>
          <p:cNvSpPr txBox="1"/>
          <p:nvPr/>
        </p:nvSpPr>
        <p:spPr>
          <a:xfrm>
            <a:off x="1184075" y="234925"/>
            <a:ext cx="2239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front</a:t>
            </a:r>
            <a:endParaRPr sz="5000"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208" name="Google Shape;208;p4"/>
          <p:cNvSpPr txBox="1"/>
          <p:nvPr/>
        </p:nvSpPr>
        <p:spPr>
          <a:xfrm>
            <a:off x="8745475" y="4361450"/>
            <a:ext cx="2239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flip</a:t>
            </a:r>
            <a:endParaRPr sz="5000"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grpSp>
        <p:nvGrpSpPr>
          <p:cNvPr id="209" name="Google Shape;209;p4"/>
          <p:cNvGrpSpPr/>
          <p:nvPr/>
        </p:nvGrpSpPr>
        <p:grpSpPr>
          <a:xfrm flipH="1">
            <a:off x="11576822" y="2408608"/>
            <a:ext cx="241353" cy="1062195"/>
            <a:chOff x="3951440" y="1352783"/>
            <a:chExt cx="241353" cy="1062195"/>
          </a:xfrm>
        </p:grpSpPr>
        <p:sp>
          <p:nvSpPr>
            <p:cNvPr id="210" name="Google Shape;210;p4"/>
            <p:cNvSpPr/>
            <p:nvPr/>
          </p:nvSpPr>
          <p:spPr>
            <a:xfrm>
              <a:off x="3951440" y="1352783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4"/>
            <p:cNvSpPr/>
            <p:nvPr/>
          </p:nvSpPr>
          <p:spPr>
            <a:xfrm>
              <a:off x="3951440" y="1763204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4"/>
            <p:cNvSpPr/>
            <p:nvPr/>
          </p:nvSpPr>
          <p:spPr>
            <a:xfrm>
              <a:off x="3951440" y="2173625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3" name="Google Shape;213;p4"/>
          <p:cNvGrpSpPr/>
          <p:nvPr/>
        </p:nvGrpSpPr>
        <p:grpSpPr>
          <a:xfrm>
            <a:off x="373825" y="2408608"/>
            <a:ext cx="241353" cy="1062195"/>
            <a:chOff x="3951440" y="1352783"/>
            <a:chExt cx="241353" cy="1062195"/>
          </a:xfrm>
        </p:grpSpPr>
        <p:sp>
          <p:nvSpPr>
            <p:cNvPr id="214" name="Google Shape;214;p4"/>
            <p:cNvSpPr/>
            <p:nvPr/>
          </p:nvSpPr>
          <p:spPr>
            <a:xfrm>
              <a:off x="3951440" y="1352783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4"/>
            <p:cNvSpPr/>
            <p:nvPr/>
          </p:nvSpPr>
          <p:spPr>
            <a:xfrm>
              <a:off x="3951440" y="1763204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3951440" y="2173625"/>
              <a:ext cx="241353" cy="241353"/>
            </a:xfrm>
            <a:custGeom>
              <a:avLst/>
              <a:gdLst/>
              <a:ahLst/>
              <a:cxnLst/>
              <a:rect l="l" t="t" r="r" b="b"/>
              <a:pathLst>
                <a:path w="241353" h="241353" extrusionOk="0">
                  <a:moveTo>
                    <a:pt x="241354" y="120677"/>
                  </a:moveTo>
                  <a:cubicBezTo>
                    <a:pt x="241354" y="187325"/>
                    <a:pt x="187325" y="241354"/>
                    <a:pt x="120677" y="241354"/>
                  </a:cubicBezTo>
                  <a:cubicBezTo>
                    <a:pt x="54029" y="241354"/>
                    <a:pt x="0" y="187325"/>
                    <a:pt x="0" y="120677"/>
                  </a:cubicBezTo>
                  <a:cubicBezTo>
                    <a:pt x="0" y="54029"/>
                    <a:pt x="54029" y="0"/>
                    <a:pt x="120677" y="0"/>
                  </a:cubicBezTo>
                  <a:cubicBezTo>
                    <a:pt x="187325" y="0"/>
                    <a:pt x="241354" y="54029"/>
                    <a:pt x="241354" y="1206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9071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Google Shape;218;p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19" name="Google Shape;219;p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5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FAQ</a:t>
              </a:r>
              <a:r>
                <a:rPr lang="en" sz="44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21" name="Google Shape;221;p5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222" name="Google Shape;222;p5">
              <a:hlinkClick r:id="rId3"/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3" name="Google Shape;223;p5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4" name="Google Shape;224;p5">
              <a:hlinkClick r:id="rId7"/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5" name="Google Shape;225;p5">
              <a:hlinkClick r:id="rId9"/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5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227" name="Google Shape;227;p5"/>
          <p:cNvPicPr preferRelativeResize="0"/>
          <p:nvPr/>
        </p:nvPicPr>
        <p:blipFill rotWithShape="1">
          <a:blip r:embed="rId11">
            <a:alphaModFix/>
          </a:blip>
          <a:srcRect t="16256" b="20906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5045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9FCB-1E3D-478B-89E8-5F15A38215FD}" type="datetimeFigureOut">
              <a:rPr lang="ru-RU" smtClean="0"/>
              <a:t>01.03.2025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EE4B5-5BBB-4350-9300-AAAF27B57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758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9FCB-1E3D-478B-89E8-5F15A38215FD}" type="datetimeFigureOut">
              <a:rPr lang="ru-RU" smtClean="0"/>
              <a:t>01.03.2025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EE4B5-5BBB-4350-9300-AAAF27B57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3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13" Type="http://schemas.openxmlformats.org/officeDocument/2006/relationships/slide" Target="../slides/slide7.xml"/><Relationship Id="rId18" Type="http://schemas.openxmlformats.org/officeDocument/2006/relationships/slide" Target="../slides/slide16.xml"/><Relationship Id="rId26" Type="http://schemas.openxmlformats.org/officeDocument/2006/relationships/slide" Target="../slides/slide24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10.xml"/><Relationship Id="rId7" Type="http://schemas.openxmlformats.org/officeDocument/2006/relationships/theme" Target="../theme/theme1.xml"/><Relationship Id="rId12" Type="http://schemas.openxmlformats.org/officeDocument/2006/relationships/slide" Target="../slides/slide6.xml"/><Relationship Id="rId17" Type="http://schemas.openxmlformats.org/officeDocument/2006/relationships/slide" Target="../slides/slide14.xml"/><Relationship Id="rId25" Type="http://schemas.openxmlformats.org/officeDocument/2006/relationships/slide" Target="../slides/slide2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3.xml"/><Relationship Id="rId20" Type="http://schemas.openxmlformats.org/officeDocument/2006/relationships/slide" Target="../slides/slide1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5.xml"/><Relationship Id="rId24" Type="http://schemas.openxmlformats.org/officeDocument/2006/relationships/slide" Target="../slides/slide22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2.xml"/><Relationship Id="rId23" Type="http://schemas.openxmlformats.org/officeDocument/2006/relationships/slide" Target="../slides/slide21.xml"/><Relationship Id="rId28" Type="http://schemas.openxmlformats.org/officeDocument/2006/relationships/slide" Target="../slides/slide27.xml"/><Relationship Id="rId10" Type="http://schemas.openxmlformats.org/officeDocument/2006/relationships/slide" Target="../slides/slide4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Relationship Id="rId14" Type="http://schemas.openxmlformats.org/officeDocument/2006/relationships/slide" Target="../slides/slide9.xml"/><Relationship Id="rId22" Type="http://schemas.openxmlformats.org/officeDocument/2006/relationships/slide" Target="../slides/slide20.xml"/><Relationship Id="rId27" Type="http://schemas.openxmlformats.org/officeDocument/2006/relationships/slide" Target="../slides/slide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0"/>
            <a:ext cx="12192206" cy="6858033"/>
            <a:chOff x="0" y="0"/>
            <a:chExt cx="12192206" cy="6858033"/>
          </a:xfrm>
        </p:grpSpPr>
        <p:grpSp>
          <p:nvGrpSpPr>
            <p:cNvPr id="7" name="Google Shape;7;p1"/>
            <p:cNvGrpSpPr/>
            <p:nvPr/>
          </p:nvGrpSpPr>
          <p:grpSpPr>
            <a:xfrm>
              <a:off x="0" y="154800"/>
              <a:ext cx="12192206" cy="6643350"/>
              <a:chOff x="0" y="154800"/>
              <a:chExt cx="10896600" cy="6643350"/>
            </a:xfrm>
          </p:grpSpPr>
          <p:cxnSp>
            <p:nvCxnSpPr>
              <p:cNvPr id="8" name="Google Shape;8;p1"/>
              <p:cNvCxnSpPr/>
              <p:nvPr/>
            </p:nvCxnSpPr>
            <p:spPr>
              <a:xfrm rot="10800000">
                <a:off x="0" y="67981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" name="Google Shape;9;p1"/>
              <p:cNvCxnSpPr/>
              <p:nvPr/>
            </p:nvCxnSpPr>
            <p:spPr>
              <a:xfrm rot="10800000">
                <a:off x="0" y="64818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" name="Google Shape;10;p1"/>
              <p:cNvCxnSpPr/>
              <p:nvPr/>
            </p:nvCxnSpPr>
            <p:spPr>
              <a:xfrm rot="10800000">
                <a:off x="0" y="61654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" name="Google Shape;11;p1"/>
              <p:cNvCxnSpPr/>
              <p:nvPr/>
            </p:nvCxnSpPr>
            <p:spPr>
              <a:xfrm rot="10800000">
                <a:off x="0" y="58491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" name="Google Shape;12;p1"/>
              <p:cNvCxnSpPr/>
              <p:nvPr/>
            </p:nvCxnSpPr>
            <p:spPr>
              <a:xfrm rot="10800000">
                <a:off x="0" y="55327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" name="Google Shape;13;p1"/>
              <p:cNvCxnSpPr/>
              <p:nvPr/>
            </p:nvCxnSpPr>
            <p:spPr>
              <a:xfrm rot="10800000">
                <a:off x="0" y="52164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" name="Google Shape;14;p1"/>
              <p:cNvCxnSpPr/>
              <p:nvPr/>
            </p:nvCxnSpPr>
            <p:spPr>
              <a:xfrm rot="10800000">
                <a:off x="0" y="49000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" name="Google Shape;15;p1"/>
              <p:cNvCxnSpPr/>
              <p:nvPr/>
            </p:nvCxnSpPr>
            <p:spPr>
              <a:xfrm rot="10800000">
                <a:off x="0" y="45837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" name="Google Shape;16;p1"/>
              <p:cNvCxnSpPr/>
              <p:nvPr/>
            </p:nvCxnSpPr>
            <p:spPr>
              <a:xfrm rot="10800000">
                <a:off x="0" y="42673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" name="Google Shape;17;p1"/>
              <p:cNvCxnSpPr/>
              <p:nvPr/>
            </p:nvCxnSpPr>
            <p:spPr>
              <a:xfrm rot="10800000">
                <a:off x="0" y="39510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" name="Google Shape;18;p1"/>
              <p:cNvCxnSpPr/>
              <p:nvPr/>
            </p:nvCxnSpPr>
            <p:spPr>
              <a:xfrm rot="10800000">
                <a:off x="0" y="36346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" name="Google Shape;19;p1"/>
              <p:cNvCxnSpPr/>
              <p:nvPr/>
            </p:nvCxnSpPr>
            <p:spPr>
              <a:xfrm rot="10800000">
                <a:off x="0" y="33183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" name="Google Shape;20;p1"/>
              <p:cNvCxnSpPr/>
              <p:nvPr/>
            </p:nvCxnSpPr>
            <p:spPr>
              <a:xfrm rot="10800000">
                <a:off x="0" y="30019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" name="Google Shape;21;p1"/>
              <p:cNvCxnSpPr/>
              <p:nvPr/>
            </p:nvCxnSpPr>
            <p:spPr>
              <a:xfrm rot="10800000">
                <a:off x="0" y="26856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" name="Google Shape;22;p1"/>
              <p:cNvCxnSpPr/>
              <p:nvPr/>
            </p:nvCxnSpPr>
            <p:spPr>
              <a:xfrm rot="10800000">
                <a:off x="0" y="23692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" name="Google Shape;23;p1"/>
              <p:cNvCxnSpPr/>
              <p:nvPr/>
            </p:nvCxnSpPr>
            <p:spPr>
              <a:xfrm rot="10800000">
                <a:off x="0" y="20529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4" name="Google Shape;24;p1"/>
              <p:cNvCxnSpPr/>
              <p:nvPr/>
            </p:nvCxnSpPr>
            <p:spPr>
              <a:xfrm rot="10800000">
                <a:off x="0" y="17365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5" name="Google Shape;25;p1"/>
              <p:cNvCxnSpPr/>
              <p:nvPr/>
            </p:nvCxnSpPr>
            <p:spPr>
              <a:xfrm rot="10800000">
                <a:off x="0" y="14202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" name="Google Shape;26;p1"/>
              <p:cNvCxnSpPr/>
              <p:nvPr/>
            </p:nvCxnSpPr>
            <p:spPr>
              <a:xfrm rot="10800000">
                <a:off x="0" y="11038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" name="Google Shape;27;p1"/>
              <p:cNvCxnSpPr/>
              <p:nvPr/>
            </p:nvCxnSpPr>
            <p:spPr>
              <a:xfrm rot="10800000">
                <a:off x="0" y="7875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" name="Google Shape;28;p1"/>
              <p:cNvCxnSpPr/>
              <p:nvPr/>
            </p:nvCxnSpPr>
            <p:spPr>
              <a:xfrm rot="10800000">
                <a:off x="0" y="47115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9" name="Google Shape;29;p1"/>
              <p:cNvCxnSpPr/>
              <p:nvPr/>
            </p:nvCxnSpPr>
            <p:spPr>
              <a:xfrm rot="10800000">
                <a:off x="0" y="154800"/>
                <a:ext cx="10896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0" name="Google Shape;30;p1"/>
            <p:cNvGrpSpPr/>
            <p:nvPr/>
          </p:nvGrpSpPr>
          <p:grpSpPr>
            <a:xfrm>
              <a:off x="274974" y="0"/>
              <a:ext cx="11700534" cy="6858033"/>
              <a:chOff x="232582" y="0"/>
              <a:chExt cx="11700534" cy="7418100"/>
            </a:xfrm>
          </p:grpSpPr>
          <p:cxnSp>
            <p:nvCxnSpPr>
              <p:cNvPr id="31" name="Google Shape;31;p1"/>
              <p:cNvCxnSpPr/>
              <p:nvPr/>
            </p:nvCxnSpPr>
            <p:spPr>
              <a:xfrm rot="5400000">
                <a:off x="692401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2" name="Google Shape;32;p1"/>
              <p:cNvCxnSpPr/>
              <p:nvPr/>
            </p:nvCxnSpPr>
            <p:spPr>
              <a:xfrm rot="5400000">
                <a:off x="659899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" name="Google Shape;33;p1"/>
              <p:cNvCxnSpPr/>
              <p:nvPr/>
            </p:nvCxnSpPr>
            <p:spPr>
              <a:xfrm rot="5400000">
                <a:off x="627398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" name="Google Shape;34;p1"/>
              <p:cNvCxnSpPr/>
              <p:nvPr/>
            </p:nvCxnSpPr>
            <p:spPr>
              <a:xfrm rot="5400000">
                <a:off x="594896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35;p1"/>
              <p:cNvCxnSpPr/>
              <p:nvPr/>
            </p:nvCxnSpPr>
            <p:spPr>
              <a:xfrm rot="5400000">
                <a:off x="562395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" name="Google Shape;36;p1"/>
              <p:cNvCxnSpPr/>
              <p:nvPr/>
            </p:nvCxnSpPr>
            <p:spPr>
              <a:xfrm rot="5400000">
                <a:off x="529893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" name="Google Shape;37;p1"/>
              <p:cNvCxnSpPr/>
              <p:nvPr/>
            </p:nvCxnSpPr>
            <p:spPr>
              <a:xfrm rot="5400000">
                <a:off x="497392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" name="Google Shape;38;p1"/>
              <p:cNvCxnSpPr/>
              <p:nvPr/>
            </p:nvCxnSpPr>
            <p:spPr>
              <a:xfrm rot="5400000">
                <a:off x="464890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" name="Google Shape;39;p1"/>
              <p:cNvCxnSpPr/>
              <p:nvPr/>
            </p:nvCxnSpPr>
            <p:spPr>
              <a:xfrm rot="5400000">
                <a:off x="432389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" name="Google Shape;40;p1"/>
              <p:cNvCxnSpPr/>
              <p:nvPr/>
            </p:nvCxnSpPr>
            <p:spPr>
              <a:xfrm rot="5400000">
                <a:off x="399887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" name="Google Shape;41;p1"/>
              <p:cNvCxnSpPr/>
              <p:nvPr/>
            </p:nvCxnSpPr>
            <p:spPr>
              <a:xfrm rot="5400000">
                <a:off x="367386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" name="Google Shape;42;p1"/>
              <p:cNvCxnSpPr/>
              <p:nvPr/>
            </p:nvCxnSpPr>
            <p:spPr>
              <a:xfrm rot="5400000">
                <a:off x="334884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" name="Google Shape;43;p1"/>
              <p:cNvCxnSpPr/>
              <p:nvPr/>
            </p:nvCxnSpPr>
            <p:spPr>
              <a:xfrm rot="5400000">
                <a:off x="302383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" name="Google Shape;44;p1"/>
              <p:cNvCxnSpPr/>
              <p:nvPr/>
            </p:nvCxnSpPr>
            <p:spPr>
              <a:xfrm rot="5400000">
                <a:off x="269881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5" name="Google Shape;45;p1"/>
              <p:cNvCxnSpPr/>
              <p:nvPr/>
            </p:nvCxnSpPr>
            <p:spPr>
              <a:xfrm rot="5400000">
                <a:off x="237380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6" name="Google Shape;46;p1"/>
              <p:cNvCxnSpPr/>
              <p:nvPr/>
            </p:nvCxnSpPr>
            <p:spPr>
              <a:xfrm rot="5400000">
                <a:off x="204878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" name="Google Shape;47;p1"/>
              <p:cNvCxnSpPr/>
              <p:nvPr/>
            </p:nvCxnSpPr>
            <p:spPr>
              <a:xfrm rot="5400000">
                <a:off x="172377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8" name="Google Shape;48;p1"/>
              <p:cNvCxnSpPr/>
              <p:nvPr/>
            </p:nvCxnSpPr>
            <p:spPr>
              <a:xfrm rot="5400000">
                <a:off x="139875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" name="Google Shape;49;p1"/>
              <p:cNvCxnSpPr/>
              <p:nvPr/>
            </p:nvCxnSpPr>
            <p:spPr>
              <a:xfrm rot="5400000">
                <a:off x="107374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0" name="Google Shape;50;p1"/>
              <p:cNvCxnSpPr/>
              <p:nvPr/>
            </p:nvCxnSpPr>
            <p:spPr>
              <a:xfrm rot="5400000">
                <a:off x="74872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1" name="Google Shape;51;p1"/>
              <p:cNvCxnSpPr/>
              <p:nvPr/>
            </p:nvCxnSpPr>
            <p:spPr>
              <a:xfrm rot="5400000">
                <a:off x="42371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" name="Google Shape;52;p1"/>
              <p:cNvCxnSpPr/>
              <p:nvPr/>
            </p:nvCxnSpPr>
            <p:spPr>
              <a:xfrm rot="5400000">
                <a:off x="9869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3" name="Google Shape;53;p1"/>
              <p:cNvCxnSpPr/>
              <p:nvPr/>
            </p:nvCxnSpPr>
            <p:spPr>
              <a:xfrm rot="5400000">
                <a:off x="-22631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" name="Google Shape;54;p1"/>
              <p:cNvCxnSpPr/>
              <p:nvPr/>
            </p:nvCxnSpPr>
            <p:spPr>
              <a:xfrm rot="5400000">
                <a:off x="-55133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" name="Google Shape;55;p1"/>
              <p:cNvCxnSpPr/>
              <p:nvPr/>
            </p:nvCxnSpPr>
            <p:spPr>
              <a:xfrm rot="5400000">
                <a:off x="-87634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" name="Google Shape;56;p1"/>
              <p:cNvCxnSpPr/>
              <p:nvPr/>
            </p:nvCxnSpPr>
            <p:spPr>
              <a:xfrm rot="5400000">
                <a:off x="-120136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" name="Google Shape;57;p1"/>
              <p:cNvCxnSpPr/>
              <p:nvPr/>
            </p:nvCxnSpPr>
            <p:spPr>
              <a:xfrm rot="5400000">
                <a:off x="-152637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" name="Google Shape;58;p1"/>
              <p:cNvCxnSpPr/>
              <p:nvPr/>
            </p:nvCxnSpPr>
            <p:spPr>
              <a:xfrm rot="5400000">
                <a:off x="-185139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" name="Google Shape;59;p1"/>
              <p:cNvCxnSpPr/>
              <p:nvPr/>
            </p:nvCxnSpPr>
            <p:spPr>
              <a:xfrm rot="5400000">
                <a:off x="-217640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" name="Google Shape;60;p1"/>
              <p:cNvCxnSpPr/>
              <p:nvPr/>
            </p:nvCxnSpPr>
            <p:spPr>
              <a:xfrm rot="5400000">
                <a:off x="-250142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" name="Google Shape;61;p1"/>
              <p:cNvCxnSpPr/>
              <p:nvPr/>
            </p:nvCxnSpPr>
            <p:spPr>
              <a:xfrm rot="5400000">
                <a:off x="-282643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" name="Google Shape;62;p1"/>
              <p:cNvCxnSpPr/>
              <p:nvPr/>
            </p:nvCxnSpPr>
            <p:spPr>
              <a:xfrm rot="5400000">
                <a:off x="-3151453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3" name="Google Shape;63;p1"/>
              <p:cNvCxnSpPr/>
              <p:nvPr/>
            </p:nvCxnSpPr>
            <p:spPr>
              <a:xfrm rot="5400000">
                <a:off x="-3476468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" name="Google Shape;64;p1"/>
              <p:cNvCxnSpPr/>
              <p:nvPr/>
            </p:nvCxnSpPr>
            <p:spPr>
              <a:xfrm rot="5400000">
                <a:off x="8224066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5" name="Google Shape;65;p1"/>
              <p:cNvCxnSpPr/>
              <p:nvPr/>
            </p:nvCxnSpPr>
            <p:spPr>
              <a:xfrm rot="5400000">
                <a:off x="789905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" name="Google Shape;66;p1"/>
              <p:cNvCxnSpPr/>
              <p:nvPr/>
            </p:nvCxnSpPr>
            <p:spPr>
              <a:xfrm rot="5400000">
                <a:off x="7574042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" name="Google Shape;67;p1"/>
              <p:cNvCxnSpPr/>
              <p:nvPr/>
            </p:nvCxnSpPr>
            <p:spPr>
              <a:xfrm rot="5400000">
                <a:off x="7249027" y="3709050"/>
                <a:ext cx="7418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8" name="Google Shape;68;p1"/>
          <p:cNvSpPr/>
          <p:nvPr/>
        </p:nvSpPr>
        <p:spPr>
          <a:xfrm>
            <a:off x="1030840" y="445950"/>
            <a:ext cx="10149300" cy="472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1"/>
          <p:cNvGrpSpPr/>
          <p:nvPr/>
        </p:nvGrpSpPr>
        <p:grpSpPr>
          <a:xfrm>
            <a:off x="957300" y="357282"/>
            <a:ext cx="10277401" cy="4906054"/>
            <a:chOff x="398663" y="357282"/>
            <a:chExt cx="10277401" cy="4906054"/>
          </a:xfrm>
        </p:grpSpPr>
        <p:sp>
          <p:nvSpPr>
            <p:cNvPr id="70" name="Google Shape;70;p1"/>
            <p:cNvSpPr/>
            <p:nvPr/>
          </p:nvSpPr>
          <p:spPr>
            <a:xfrm>
              <a:off x="2906700" y="357282"/>
              <a:ext cx="7740000" cy="230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418845" y="5033236"/>
              <a:ext cx="7740000" cy="230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1"/>
            <p:cNvSpPr/>
            <p:nvPr/>
          </p:nvSpPr>
          <p:spPr>
            <a:xfrm rot="-5400000" flipH="1">
              <a:off x="-1934287" y="2699904"/>
              <a:ext cx="4896000" cy="230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"/>
            <p:cNvSpPr/>
            <p:nvPr/>
          </p:nvSpPr>
          <p:spPr>
            <a:xfrm rot="-5400000" flipH="1">
              <a:off x="8113014" y="2699904"/>
              <a:ext cx="4896000" cy="230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4" name="Google Shape;74;p1"/>
          <p:cNvSpPr txBox="1">
            <a:spLocks noGrp="1"/>
          </p:cNvSpPr>
          <p:nvPr>
            <p:ph type="title"/>
          </p:nvPr>
        </p:nvSpPr>
        <p:spPr>
          <a:xfrm>
            <a:off x="1396465" y="821975"/>
            <a:ext cx="940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nglebert"/>
              <a:buNone/>
              <a:defRPr sz="4000" b="1">
                <a:solidFill>
                  <a:schemeClr val="dk1"/>
                </a:solidFill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75" name="Google Shape;75;p1"/>
          <p:cNvSpPr txBox="1">
            <a:spLocks noGrp="1"/>
          </p:cNvSpPr>
          <p:nvPr>
            <p:ph type="body" idx="1"/>
          </p:nvPr>
        </p:nvSpPr>
        <p:spPr>
          <a:xfrm>
            <a:off x="1396465" y="1765247"/>
            <a:ext cx="9402000" cy="29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●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○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■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●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○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■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●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Epilogue Medium"/>
              <a:buChar char="○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Epilogue Medium"/>
              <a:buChar char="■"/>
              <a:defRPr sz="1900">
                <a:solidFill>
                  <a:schemeClr val="dk2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9pPr>
          </a:lstStyle>
          <a:p>
            <a:endParaRPr/>
          </a:p>
        </p:txBody>
      </p:sp>
      <p:sp>
        <p:nvSpPr>
          <p:cNvPr id="76" name="Google Shape;76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1pPr>
            <a:lvl2pPr lvl="1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2pPr>
            <a:lvl3pPr lvl="2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3pPr>
            <a:lvl4pPr lvl="3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4pPr>
            <a:lvl5pPr lvl="4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5pPr>
            <a:lvl6pPr lvl="5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6pPr>
            <a:lvl7pPr lvl="6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7pPr>
            <a:lvl8pPr lvl="7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8pPr>
            <a:lvl9pPr lvl="8" algn="r">
              <a:buNone/>
              <a:defRPr sz="1300" b="1">
                <a:solidFill>
                  <a:schemeClr val="dk2"/>
                </a:solidFill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fld id="{555EE4B5-5BBB-4350-9300-AAAF27B577E9}" type="slidenum">
              <a:rPr lang="ru-RU" smtClean="0"/>
              <a:t>‹#›</a:t>
            </a:fld>
            <a:endParaRPr lang="ru-RU"/>
          </a:p>
        </p:txBody>
      </p:sp>
      <p:sp>
        <p:nvSpPr>
          <p:cNvPr id="77" name="Google Shape;77;p1"/>
          <p:cNvSpPr/>
          <p:nvPr/>
        </p:nvSpPr>
        <p:spPr>
          <a:xfrm rot="5400000">
            <a:off x="-465233" y="586080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">
            <a:hlinkClick r:id="rId8" action="ppaction://hlinksldjump"/>
          </p:cNvPr>
          <p:cNvSpPr/>
          <p:nvPr/>
        </p:nvSpPr>
        <p:spPr>
          <a:xfrm>
            <a:off x="264403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79" name="Google Shape;79;p1">
            <a:hlinkClick r:id="rId8" action="ppaction://hlinksldjump"/>
          </p:cNvPr>
          <p:cNvSpPr/>
          <p:nvPr/>
        </p:nvSpPr>
        <p:spPr>
          <a:xfrm>
            <a:off x="1059576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0" name="Google Shape;80;p1">
            <a:hlinkClick r:id="rId9" action="ppaction://hlinksldjump"/>
          </p:cNvPr>
          <p:cNvSpPr/>
          <p:nvPr/>
        </p:nvSpPr>
        <p:spPr>
          <a:xfrm>
            <a:off x="1854749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3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1" name="Google Shape;81;p1">
            <a:hlinkClick r:id="rId10" action="ppaction://hlinksldjump"/>
          </p:cNvPr>
          <p:cNvSpPr/>
          <p:nvPr/>
        </p:nvSpPr>
        <p:spPr>
          <a:xfrm>
            <a:off x="2649922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4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2" name="Google Shape;82;p1">
            <a:hlinkClick r:id="rId11" action="ppaction://hlinksldjump"/>
          </p:cNvPr>
          <p:cNvSpPr/>
          <p:nvPr/>
        </p:nvSpPr>
        <p:spPr>
          <a:xfrm>
            <a:off x="3445095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5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3" name="Google Shape;83;p1">
            <a:hlinkClick r:id="rId12" action="ppaction://hlinksldjump"/>
          </p:cNvPr>
          <p:cNvSpPr/>
          <p:nvPr/>
        </p:nvSpPr>
        <p:spPr>
          <a:xfrm>
            <a:off x="4240268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6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4" name="Google Shape;84;p1">
            <a:hlinkClick r:id="rId13" action="ppaction://hlinksldjump"/>
          </p:cNvPr>
          <p:cNvSpPr/>
          <p:nvPr/>
        </p:nvSpPr>
        <p:spPr>
          <a:xfrm>
            <a:off x="5035441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7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5" name="Google Shape;85;p1">
            <a:hlinkClick r:id="rId8" action="ppaction://hlinksldjump"/>
          </p:cNvPr>
          <p:cNvSpPr/>
          <p:nvPr/>
        </p:nvSpPr>
        <p:spPr>
          <a:xfrm>
            <a:off x="5830614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8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6" name="Google Shape;86;p1">
            <a:hlinkClick r:id="rId14" action="ppaction://hlinksldjump"/>
          </p:cNvPr>
          <p:cNvSpPr/>
          <p:nvPr/>
        </p:nvSpPr>
        <p:spPr>
          <a:xfrm>
            <a:off x="6625787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9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7" name="Google Shape;87;p1">
            <a:hlinkClick r:id="rId9" action="ppaction://hlinksldjump"/>
          </p:cNvPr>
          <p:cNvSpPr/>
          <p:nvPr/>
        </p:nvSpPr>
        <p:spPr>
          <a:xfrm>
            <a:off x="7420960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10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8" name="Google Shape;88;p1">
            <a:hlinkClick r:id="rId15" action="ppaction://hlinksldjump"/>
          </p:cNvPr>
          <p:cNvSpPr/>
          <p:nvPr/>
        </p:nvSpPr>
        <p:spPr>
          <a:xfrm>
            <a:off x="8216133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11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89" name="Google Shape;89;p1">
            <a:hlinkClick r:id="rId16" action="ppaction://hlinksldjump"/>
          </p:cNvPr>
          <p:cNvSpPr/>
          <p:nvPr/>
        </p:nvSpPr>
        <p:spPr>
          <a:xfrm>
            <a:off x="9011306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12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0" name="Google Shape;90;p1">
            <a:hlinkClick r:id="rId17" action="ppaction://hlinksldjump"/>
          </p:cNvPr>
          <p:cNvSpPr/>
          <p:nvPr/>
        </p:nvSpPr>
        <p:spPr>
          <a:xfrm>
            <a:off x="9806479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13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1" name="Google Shape;91;p1">
            <a:hlinkClick r:id="rId12" action="ppaction://hlinksldjump"/>
          </p:cNvPr>
          <p:cNvSpPr/>
          <p:nvPr/>
        </p:nvSpPr>
        <p:spPr>
          <a:xfrm>
            <a:off x="10601652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14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2" name="Google Shape;92;p1">
            <a:hlinkClick r:id="rId18" action="ppaction://hlinksldjump"/>
          </p:cNvPr>
          <p:cNvSpPr/>
          <p:nvPr/>
        </p:nvSpPr>
        <p:spPr>
          <a:xfrm>
            <a:off x="11396825" y="5488419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15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3" name="Google Shape;93;p1">
            <a:hlinkClick r:id="rId19" action="ppaction://hlinksldjump"/>
          </p:cNvPr>
          <p:cNvSpPr/>
          <p:nvPr/>
        </p:nvSpPr>
        <p:spPr>
          <a:xfrm>
            <a:off x="264403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16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4" name="Google Shape;94;p1">
            <a:hlinkClick r:id="rId20" action="ppaction://hlinksldjump"/>
          </p:cNvPr>
          <p:cNvSpPr/>
          <p:nvPr/>
        </p:nvSpPr>
        <p:spPr>
          <a:xfrm>
            <a:off x="1059576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17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5" name="Google Shape;95;p1">
            <a:hlinkClick r:id="rId21" action="ppaction://hlinksldjump"/>
          </p:cNvPr>
          <p:cNvSpPr/>
          <p:nvPr/>
        </p:nvSpPr>
        <p:spPr>
          <a:xfrm>
            <a:off x="1854749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18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6" name="Google Shape;96;p1">
            <a:hlinkClick r:id="rId22" action="ppaction://hlinksldjump"/>
          </p:cNvPr>
          <p:cNvSpPr/>
          <p:nvPr/>
        </p:nvSpPr>
        <p:spPr>
          <a:xfrm>
            <a:off x="2649922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19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7" name="Google Shape;97;p1">
            <a:hlinkClick r:id="rId23" action="ppaction://hlinksldjump"/>
          </p:cNvPr>
          <p:cNvSpPr/>
          <p:nvPr/>
        </p:nvSpPr>
        <p:spPr>
          <a:xfrm>
            <a:off x="3445095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20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8" name="Google Shape;98;p1">
            <a:hlinkClick r:id="rId24" action="ppaction://hlinksldjump"/>
          </p:cNvPr>
          <p:cNvSpPr/>
          <p:nvPr/>
        </p:nvSpPr>
        <p:spPr>
          <a:xfrm>
            <a:off x="4240268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21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99" name="Google Shape;99;p1">
            <a:hlinkClick r:id="rId25" action="ppaction://hlinksldjump"/>
          </p:cNvPr>
          <p:cNvSpPr/>
          <p:nvPr/>
        </p:nvSpPr>
        <p:spPr>
          <a:xfrm>
            <a:off x="5035441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22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0" name="Google Shape;100;p1">
            <a:hlinkClick r:id="rId26" action="ppaction://hlinksldjump"/>
          </p:cNvPr>
          <p:cNvSpPr/>
          <p:nvPr/>
        </p:nvSpPr>
        <p:spPr>
          <a:xfrm>
            <a:off x="5830614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23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1" name="Google Shape;101;p1">
            <a:hlinkClick r:id="rId27" action="ppaction://hlinksldjump"/>
          </p:cNvPr>
          <p:cNvSpPr/>
          <p:nvPr/>
        </p:nvSpPr>
        <p:spPr>
          <a:xfrm>
            <a:off x="6625787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24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2" name="Google Shape;102;p1">
            <a:hlinkClick r:id="rId22" action="ppaction://hlinksldjump"/>
          </p:cNvPr>
          <p:cNvSpPr/>
          <p:nvPr/>
        </p:nvSpPr>
        <p:spPr>
          <a:xfrm>
            <a:off x="7420960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25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3" name="Google Shape;103;p1">
            <a:hlinkClick r:id="rId28" action="ppaction://hlinksldjump"/>
          </p:cNvPr>
          <p:cNvSpPr/>
          <p:nvPr/>
        </p:nvSpPr>
        <p:spPr>
          <a:xfrm>
            <a:off x="8216133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26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4" name="Google Shape;104;p1">
            <a:hlinkClick r:id="rId22" action="ppaction://hlinksldjump"/>
          </p:cNvPr>
          <p:cNvSpPr/>
          <p:nvPr/>
        </p:nvSpPr>
        <p:spPr>
          <a:xfrm>
            <a:off x="9011306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27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5" name="Google Shape;105;p1">
            <a:hlinkClick r:id="rId23" action="ppaction://hlinksldjump"/>
          </p:cNvPr>
          <p:cNvSpPr/>
          <p:nvPr/>
        </p:nvSpPr>
        <p:spPr>
          <a:xfrm>
            <a:off x="9806479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28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6" name="Google Shape;106;p1">
            <a:hlinkClick r:id="rId25" action="ppaction://hlinksldjump"/>
          </p:cNvPr>
          <p:cNvSpPr/>
          <p:nvPr/>
        </p:nvSpPr>
        <p:spPr>
          <a:xfrm>
            <a:off x="10601652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29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  <p:sp>
        <p:nvSpPr>
          <p:cNvPr id="107" name="Google Shape;107;p1">
            <a:hlinkClick r:id="rId26" action="ppaction://hlinksldjump"/>
          </p:cNvPr>
          <p:cNvSpPr/>
          <p:nvPr/>
        </p:nvSpPr>
        <p:spPr>
          <a:xfrm>
            <a:off x="11396825" y="6120686"/>
            <a:ext cx="530700" cy="530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Englebert"/>
                <a:ea typeface="Englebert"/>
                <a:cs typeface="Englebert"/>
                <a:sym typeface="Englebert"/>
              </a:rPr>
              <a:t>30</a:t>
            </a:r>
            <a:endParaRPr b="1">
              <a:solidFill>
                <a:schemeClr val="accent3"/>
              </a:solidFill>
              <a:latin typeface="Englebert"/>
              <a:ea typeface="Englebert"/>
              <a:cs typeface="Englebert"/>
              <a:sym typeface="Englebert"/>
            </a:endParaRPr>
          </a:p>
        </p:txBody>
      </p:sp>
    </p:spTree>
    <p:extLst>
      <p:ext uri="{BB962C8B-B14F-4D97-AF65-F5344CB8AC3E}">
        <p14:creationId xmlns:p14="http://schemas.microsoft.com/office/powerpoint/2010/main" val="15569509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6" r:id="rId6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13.gif"/><Relationship Id="rId9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6.xml"/><Relationship Id="rId7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Relationship Id="rId9" Type="http://schemas.openxmlformats.org/officeDocument/2006/relationships/image" Target="../media/image3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31.gif"/><Relationship Id="rId4" Type="http://schemas.openxmlformats.org/officeDocument/2006/relationships/image" Target="../media/image1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gif"/><Relationship Id="rId4" Type="http://schemas.openxmlformats.org/officeDocument/2006/relationships/image" Target="../media/image1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gif"/><Relationship Id="rId4" Type="http://schemas.openxmlformats.org/officeDocument/2006/relationships/image" Target="../media/image10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31.gif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f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78F765A-6EE2-A130-1BF4-50F4124D5B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222" y="-121920"/>
            <a:ext cx="7740952" cy="4354286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7C89EE-684F-FC81-F102-97201F360427}"/>
              </a:ext>
            </a:extLst>
          </p:cNvPr>
          <p:cNvSpPr txBox="1"/>
          <p:nvPr/>
        </p:nvSpPr>
        <p:spPr>
          <a:xfrm>
            <a:off x="2743200" y="3910150"/>
            <a:ext cx="70191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Ум заключается </a:t>
            </a:r>
          </a:p>
          <a:p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не только в знании, но и в     умении прилагать знания на     	деле</a:t>
            </a: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r"/>
            <a:r>
              <a:rPr lang="ru-RU" sz="3600" b="1" i="1" dirty="0">
                <a:latin typeface="Times New Roman" panose="02020603050405020304" pitchFamily="18" charset="0"/>
              </a:rPr>
              <a:t>АРИСТОТЕЛЬ</a:t>
            </a:r>
            <a:endParaRPr lang="ru-RU" sz="2800" dirty="0"/>
          </a:p>
        </p:txBody>
      </p:sp>
      <p:pic>
        <p:nvPicPr>
          <p:cNvPr id="2" name="Evgenijj_Krylatov_-_Do_chego_doshjol_progress_48126179">
            <a:hlinkClick r:id="" action="ppaction://media"/>
            <a:extLst>
              <a:ext uri="{FF2B5EF4-FFF2-40B4-BE49-F238E27FC236}">
                <a16:creationId xmlns:a16="http://schemas.microsoft.com/office/drawing/2014/main" xmlns="" id="{9D9B1F5C-9F46-56A2-87C9-6ECE24E94A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8907" y="610103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5310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2825510" y="1971158"/>
            <a:ext cx="3993916" cy="381600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 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4,8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48%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6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5310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2825510" y="1971158"/>
            <a:ext cx="3993916" cy="381600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 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4,8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48%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A575BC8-E233-C323-F913-788074CEF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087" y="1987947"/>
            <a:ext cx="2564988" cy="3816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77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61639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589862" y="1847653"/>
            <a:ext cx="4111569" cy="381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68% 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1,68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77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61639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589862" y="1847653"/>
            <a:ext cx="4111569" cy="381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68% 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1,68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53F82E-19D2-C927-26E0-F692496F24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087" y="1987947"/>
            <a:ext cx="2564988" cy="38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65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616" y="54403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2675559" y="1775098"/>
            <a:ext cx="4132800" cy="3816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м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1/100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см?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0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616" y="54403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2675559" y="1775098"/>
            <a:ext cx="4132800" cy="3816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м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1/100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см?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5B5FCF-9557-C9AC-F2F0-FF7CB2E96A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087" y="1987947"/>
            <a:ext cx="2564988" cy="38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3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65" y="525868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35475" y="1847653"/>
            <a:ext cx="4132800" cy="3816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25%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треть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числа?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973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65" y="525868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35475" y="1847653"/>
            <a:ext cx="4132800" cy="3816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25%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треть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числа?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72DAF65-C252-9867-001E-531AFF4DB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268" y="1847653"/>
            <a:ext cx="2564988" cy="3816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09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5310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2825510" y="1971158"/>
            <a:ext cx="3993916" cy="381600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  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1/10 </a:t>
            </a:r>
            <a:r>
              <a:rPr lang="ru-RU" sz="4800" b="1" dirty="0">
                <a:solidFill>
                  <a:schemeClr val="tx1"/>
                </a:solidFill>
                <a:latin typeface="Gabriola" panose="04040605051002020D02" pitchFamily="82" charset="0"/>
                <a:ea typeface="Calibri" panose="020F0502020204030204" pitchFamily="34" charset="0"/>
              </a:rPr>
              <a:t>числа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10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01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5310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2825510" y="1971158"/>
            <a:ext cx="3993916" cy="381600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  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1/10 </a:t>
            </a:r>
            <a:r>
              <a:rPr lang="ru-RU" sz="4800" b="1" dirty="0">
                <a:solidFill>
                  <a:schemeClr val="tx1"/>
                </a:solidFill>
                <a:latin typeface="Gabriola" panose="04040605051002020D02" pitchFamily="82" charset="0"/>
                <a:ea typeface="Calibri" panose="020F0502020204030204" pitchFamily="34" charset="0"/>
              </a:rPr>
              <a:t>числа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</a:t>
            </a:r>
            <a:r>
              <a:rPr lang="ru-RU" sz="4800" b="1" dirty="0">
                <a:solidFill>
                  <a:schemeClr val="tx1"/>
                </a:solidFill>
                <a:ea typeface="Calibri" panose="020F0502020204030204" pitchFamily="34" charset="0"/>
              </a:rPr>
              <a:t>10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2C533AB-A93F-A27A-42E8-65CD6BA043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254" y="1847653"/>
            <a:ext cx="252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64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C6BCB38-DB95-B5B5-F8DB-55A0B3572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57F2FF-0E8C-C508-79CA-A96C01A5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5000" y="891737"/>
            <a:ext cx="9402000" cy="763500"/>
          </a:xfrm>
        </p:spPr>
        <p:txBody>
          <a:bodyPr>
            <a:noAutofit/>
          </a:bodyPr>
          <a:lstStyle/>
          <a:p>
            <a:pPr algn="ctr"/>
            <a:r>
              <a:rPr lang="ru-RU" sz="11500" dirty="0">
                <a:latin typeface="Gabriola" panose="04040605051002020D02" pitchFamily="82" charset="0"/>
              </a:rPr>
              <a:t>Разминка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738037A-E21E-210B-FF0A-C24790E64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85" y="2947568"/>
            <a:ext cx="4419382" cy="31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32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2514D7CD-C61D-6191-9545-6718B42E2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FF680561-7C47-5AE8-E070-C2A93B482E00}"/>
              </a:ext>
            </a:extLst>
          </p:cNvPr>
          <p:cNvGrpSpPr/>
          <p:nvPr/>
        </p:nvGrpSpPr>
        <p:grpSpPr>
          <a:xfrm rot="19504895">
            <a:off x="6671661" y="3734552"/>
            <a:ext cx="318827" cy="49708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BFCDB369-9499-2C21-ECAF-7FD65A1F97B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5E9593D0-696E-033A-F083-86EB224301A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B4250DA1-9BFD-B4D7-C1D9-2EBBD62A36A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6D4364FD-5637-8EAC-7BB0-9A3281B60E7F}"/>
              </a:ext>
            </a:extLst>
          </p:cNvPr>
          <p:cNvGrpSpPr/>
          <p:nvPr/>
        </p:nvGrpSpPr>
        <p:grpSpPr>
          <a:xfrm rot="20307019">
            <a:off x="9798374" y="3887966"/>
            <a:ext cx="266247" cy="1161594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12AFBB8F-2DB3-DD23-50B3-939744A38DB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BDC80E08-9352-0603-8786-28252E900ECE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8C6F6461-5187-D0EC-30DE-5D8557C04D9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A312BC7B-EAAD-103E-A6AF-B8653F593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070" y="1142528"/>
            <a:ext cx="3195000" cy="47625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56D0AD0B-FD39-3053-AF34-3778733B74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884" y="1508796"/>
            <a:ext cx="2646761" cy="183328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B8E7137C-65B0-79AF-8CD3-E57D56C1DD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27" y="3558884"/>
            <a:ext cx="2658141" cy="1855135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4A3FB44E-480B-35E0-C80C-5596C62321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t="8782" r="3782" b="11127"/>
          <a:stretch/>
        </p:blipFill>
        <p:spPr>
          <a:xfrm>
            <a:off x="6521256" y="1508167"/>
            <a:ext cx="2592615" cy="1833280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BEC3DD1D-603B-76C5-FCE1-2EBAE8DC5022}"/>
              </a:ext>
            </a:extLst>
          </p:cNvPr>
          <p:cNvGrpSpPr/>
          <p:nvPr/>
        </p:nvGrpSpPr>
        <p:grpSpPr>
          <a:xfrm rot="1373943">
            <a:off x="9000655" y="1928041"/>
            <a:ext cx="257949" cy="223482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1ED92CF0-1C6C-37AA-8B79-DDF8C47A28B6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07AA6A27-C104-4D88-AA23-A404AD25ADED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6B5BB42E-2537-22B9-F4CC-2D14D7580E1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69A9957F-487E-2F9B-B77E-8B1086B1ABE3}"/>
              </a:ext>
            </a:extLst>
          </p:cNvPr>
          <p:cNvGrpSpPr/>
          <p:nvPr/>
        </p:nvGrpSpPr>
        <p:grpSpPr>
          <a:xfrm rot="3606064" flipH="1" flipV="1">
            <a:off x="6083401" y="1367485"/>
            <a:ext cx="428483" cy="1123570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1B4DAB05-AB7F-8E19-EDC9-644D12B48879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BFABA770-9B05-3303-D65A-57484C26219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61358BFF-9E2E-365C-A6D0-30109411C70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65C43E79-B7E3-9C76-675C-B1EA89BA08CF}"/>
              </a:ext>
            </a:extLst>
          </p:cNvPr>
          <p:cNvGrpSpPr/>
          <p:nvPr/>
        </p:nvGrpSpPr>
        <p:grpSpPr>
          <a:xfrm rot="3912968">
            <a:off x="1675810" y="3196066"/>
            <a:ext cx="633715" cy="730047"/>
            <a:chOff x="705394" y="592646"/>
            <a:chExt cx="877062" cy="870858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xmlns="" id="{E6C62D25-FD73-447B-3272-39D73C03B98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7D9ABD6D-ACDE-7FFC-840A-B50D79FF57D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C475321B-FD9C-7A43-2E62-D9AA24DFDA22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197FC2-CB13-BB4E-6A73-5985B3D54AF5}"/>
              </a:ext>
            </a:extLst>
          </p:cNvPr>
          <p:cNvGrpSpPr/>
          <p:nvPr/>
        </p:nvGrpSpPr>
        <p:grpSpPr>
          <a:xfrm rot="18485904">
            <a:off x="4439466" y="3385457"/>
            <a:ext cx="877062" cy="870858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C3A434FC-AF6A-B478-A1FA-AB53B3BFE68C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872F7798-C542-D942-6A20-9B9E6C046E1A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78328662-2708-FD4C-2C22-93B0C9832883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EAB217E5-D37F-C949-0500-A4C65B70CC6D}"/>
              </a:ext>
            </a:extLst>
          </p:cNvPr>
          <p:cNvGrpSpPr/>
          <p:nvPr/>
        </p:nvGrpSpPr>
        <p:grpSpPr>
          <a:xfrm>
            <a:off x="1262743" y="986745"/>
            <a:ext cx="877062" cy="870858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9F9591CF-9937-6C0F-A43B-3D5EE894A439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B484A4A0-5AEE-A9A7-4D58-D47CFF45AE2C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148891F8-1E23-C0F7-EE59-38F1C6D5CA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70B2B6FB-E78D-BE36-DA98-9D096B77E8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37" y="3628468"/>
            <a:ext cx="3009724" cy="178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29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1D0D03E-FDB5-BC81-12A8-B551822FE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1C0AE607-E9E5-996D-4283-B1CF341984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187" y="3536931"/>
            <a:ext cx="2646772" cy="1826151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28E32C43-0693-0705-C093-9220647C06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454" y="1517504"/>
            <a:ext cx="2649353" cy="180850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C03E2846-310A-8F13-7CBE-FD7668934C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782" y="3545641"/>
            <a:ext cx="2646772" cy="182615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F4D8D52-2929-F4C8-E020-7C3FCE0E1E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95" y="1494917"/>
            <a:ext cx="2649353" cy="1831092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65C43E79-B7E3-9C76-675C-B1EA89BA08CF}"/>
              </a:ext>
            </a:extLst>
          </p:cNvPr>
          <p:cNvGrpSpPr/>
          <p:nvPr/>
        </p:nvGrpSpPr>
        <p:grpSpPr>
          <a:xfrm rot="3912968">
            <a:off x="1710644" y="3204774"/>
            <a:ext cx="633715" cy="730047"/>
            <a:chOff x="705394" y="592646"/>
            <a:chExt cx="877062" cy="870858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xmlns="" id="{E6C62D25-FD73-447B-3272-39D73C03B98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7D9ABD6D-ACDE-7FFC-840A-B50D79FF57D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C475321B-FD9C-7A43-2E62-D9AA24DFDA22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197FC2-CB13-BB4E-6A73-5985B3D54AF5}"/>
              </a:ext>
            </a:extLst>
          </p:cNvPr>
          <p:cNvGrpSpPr/>
          <p:nvPr/>
        </p:nvGrpSpPr>
        <p:grpSpPr>
          <a:xfrm rot="18485904">
            <a:off x="4474300" y="3394165"/>
            <a:ext cx="877062" cy="870858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C3A434FC-AF6A-B478-A1FA-AB53B3BFE68C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872F7798-C542-D942-6A20-9B9E6C046E1A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78328662-2708-FD4C-2C22-93B0C9832883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69A9957F-487E-2F9B-B77E-8B1086B1ABE3}"/>
              </a:ext>
            </a:extLst>
          </p:cNvPr>
          <p:cNvGrpSpPr/>
          <p:nvPr/>
        </p:nvGrpSpPr>
        <p:grpSpPr>
          <a:xfrm rot="3606064" flipH="1" flipV="1">
            <a:off x="6118235" y="1376193"/>
            <a:ext cx="428483" cy="1123570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1B4DAB05-AB7F-8E19-EDC9-644D12B48879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BFABA770-9B05-3303-D65A-57484C26219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61358BFF-9E2E-365C-A6D0-30109411C70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FF680561-7C47-5AE8-E070-C2A93B482E00}"/>
              </a:ext>
            </a:extLst>
          </p:cNvPr>
          <p:cNvGrpSpPr/>
          <p:nvPr/>
        </p:nvGrpSpPr>
        <p:grpSpPr>
          <a:xfrm rot="19504895">
            <a:off x="6706495" y="3743260"/>
            <a:ext cx="318827" cy="49708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BFCDB369-9499-2C21-ECAF-7FD65A1F97B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5E9593D0-696E-033A-F083-86EB224301A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B4250DA1-9BFD-B4D7-C1D9-2EBBD62A36A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BEC3DD1D-603B-76C5-FCE1-2EBAE8DC5022}"/>
              </a:ext>
            </a:extLst>
          </p:cNvPr>
          <p:cNvGrpSpPr/>
          <p:nvPr/>
        </p:nvGrpSpPr>
        <p:grpSpPr>
          <a:xfrm rot="1373943">
            <a:off x="9035489" y="1936749"/>
            <a:ext cx="257949" cy="223482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1ED92CF0-1C6C-37AA-8B79-DDF8C47A28B6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07AA6A27-C104-4D88-AA23-A404AD25ADED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6B5BB42E-2537-22B9-F4CC-2D14D7580E1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6D4364FD-5637-8EAC-7BB0-9A3281B60E7F}"/>
              </a:ext>
            </a:extLst>
          </p:cNvPr>
          <p:cNvGrpSpPr/>
          <p:nvPr/>
        </p:nvGrpSpPr>
        <p:grpSpPr>
          <a:xfrm rot="20307019">
            <a:off x="9833208" y="3896674"/>
            <a:ext cx="266247" cy="1161594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12AFBB8F-2DB3-DD23-50B3-939744A38DB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BDC80E08-9352-0603-8786-28252E900ECE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8C6F6461-5187-D0EC-30DE-5D8557C04D9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EAB217E5-D37F-C949-0500-A4C65B70CC6D}"/>
              </a:ext>
            </a:extLst>
          </p:cNvPr>
          <p:cNvGrpSpPr/>
          <p:nvPr/>
        </p:nvGrpSpPr>
        <p:grpSpPr>
          <a:xfrm>
            <a:off x="1297577" y="995453"/>
            <a:ext cx="877062" cy="870858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9F9591CF-9937-6C0F-A43B-3D5EE894A439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B484A4A0-5AEE-A9A7-4D58-D47CFF45AE2C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148891F8-1E23-C0F7-EE59-38F1C6D5CA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3518B0F3-A082-899B-BB08-97DBB184D5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398" y="1177870"/>
            <a:ext cx="3195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40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1D0D03E-FDB5-BC81-12A8-B551822FE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3518B0F3-A082-899B-BB08-97DBB184D5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754" y="1289575"/>
            <a:ext cx="3195000" cy="47625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1C0AE607-E9E5-996D-4283-B1CF341984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494" y="4635984"/>
            <a:ext cx="1869762" cy="140936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28E32C43-0693-0705-C093-9220647C06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31" y="3077450"/>
            <a:ext cx="1871585" cy="139575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C03E2846-310A-8F13-7CBE-FD7668934C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22" y="4642707"/>
            <a:ext cx="1869762" cy="140936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F4D8D52-2929-F4C8-E020-7C3FCE0E1E5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39" y="3060019"/>
            <a:ext cx="1871585" cy="1413183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BEC3DD1D-603B-76C5-FCE1-2EBAE8DC5022}"/>
              </a:ext>
            </a:extLst>
          </p:cNvPr>
          <p:cNvGrpSpPr/>
          <p:nvPr/>
        </p:nvGrpSpPr>
        <p:grpSpPr>
          <a:xfrm rot="1373943">
            <a:off x="6174665" y="3401011"/>
            <a:ext cx="182223" cy="172477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1ED92CF0-1C6C-37AA-8B79-DDF8C47A28B6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07AA6A27-C104-4D88-AA23-A404AD25ADED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6B5BB42E-2537-22B9-F4CC-2D14D7580E1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xmlns="" id="{0BF4ABD5-1378-2C50-4928-BB64E550FC6D}"/>
              </a:ext>
            </a:extLst>
          </p:cNvPr>
          <p:cNvGrpSpPr/>
          <p:nvPr/>
        </p:nvGrpSpPr>
        <p:grpSpPr>
          <a:xfrm>
            <a:off x="708364" y="710736"/>
            <a:ext cx="9041951" cy="5099371"/>
            <a:chOff x="708364" y="710736"/>
            <a:chExt cx="9041951" cy="5099371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xmlns="" id="{FF680561-7C47-5AE8-E070-C2A93B482E00}"/>
                </a:ext>
              </a:extLst>
            </p:cNvPr>
            <p:cNvGrpSpPr/>
            <p:nvPr/>
          </p:nvGrpSpPr>
          <p:grpSpPr>
            <a:xfrm rot="19504895">
              <a:off x="6706495" y="3743260"/>
              <a:ext cx="318827" cy="497080"/>
              <a:chOff x="705394" y="592646"/>
              <a:chExt cx="877062" cy="870858"/>
            </a:xfrm>
          </p:grpSpPr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xmlns="" id="{BFCDB369-9499-2C21-ECAF-7FD65A1F97BA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Овал 20">
                <a:extLst>
                  <a:ext uri="{FF2B5EF4-FFF2-40B4-BE49-F238E27FC236}">
                    <a16:creationId xmlns:a16="http://schemas.microsoft.com/office/drawing/2014/main" xmlns="" id="{5E9593D0-696E-033A-F083-86EB224301A5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xmlns="" id="{B4250DA1-9BFD-B4D7-C1D9-2EBBD62A36AD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xmlns="" id="{65C43E79-B7E3-9C76-675C-B1EA89BA08CF}"/>
                </a:ext>
              </a:extLst>
            </p:cNvPr>
            <p:cNvGrpSpPr/>
            <p:nvPr/>
          </p:nvGrpSpPr>
          <p:grpSpPr>
            <a:xfrm rot="3912968">
              <a:off x="979464" y="4403486"/>
              <a:ext cx="489082" cy="515728"/>
              <a:chOff x="705394" y="592646"/>
              <a:chExt cx="877062" cy="870858"/>
            </a:xfrm>
          </p:grpSpPr>
          <p:sp>
            <p:nvSpPr>
              <p:cNvPr id="3" name="Овал 2">
                <a:extLst>
                  <a:ext uri="{FF2B5EF4-FFF2-40B4-BE49-F238E27FC236}">
                    <a16:creationId xmlns:a16="http://schemas.microsoft.com/office/drawing/2014/main" xmlns="" id="{E6C62D25-FD73-447B-3272-39D73C03B984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7">
                <a:extLst>
                  <a:ext uri="{FF2B5EF4-FFF2-40B4-BE49-F238E27FC236}">
                    <a16:creationId xmlns:a16="http://schemas.microsoft.com/office/drawing/2014/main" xmlns="" id="{7D9ABD6D-ACDE-7FFC-840A-B50D79FF57D4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xmlns="" id="{C475321B-FD9C-7A43-2E62-D9AA24DFDA22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xmlns="" id="{64197FC2-CB13-BB4E-6A73-5985B3D54AF5}"/>
                </a:ext>
              </a:extLst>
            </p:cNvPr>
            <p:cNvGrpSpPr/>
            <p:nvPr/>
          </p:nvGrpSpPr>
          <p:grpSpPr>
            <a:xfrm rot="18485904">
              <a:off x="2923846" y="4554252"/>
              <a:ext cx="676890" cy="615201"/>
              <a:chOff x="705394" y="592646"/>
              <a:chExt cx="877062" cy="870858"/>
            </a:xfrm>
          </p:grpSpPr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xmlns="" id="{C3A434FC-AF6A-B478-A1FA-AB53B3BFE68C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xmlns="" id="{872F7798-C542-D942-6A20-9B9E6C046E1A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xmlns="" id="{78328662-2708-FD4C-2C22-93B0C9832883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xmlns="" id="{69A9957F-487E-2F9B-B77E-8B1086B1ABE3}"/>
                </a:ext>
              </a:extLst>
            </p:cNvPr>
            <p:cNvGrpSpPr/>
            <p:nvPr/>
          </p:nvGrpSpPr>
          <p:grpSpPr>
            <a:xfrm rot="3606064" flipH="1" flipV="1">
              <a:off x="4099828" y="3005097"/>
              <a:ext cx="330690" cy="793725"/>
              <a:chOff x="705394" y="592646"/>
              <a:chExt cx="877062" cy="870858"/>
            </a:xfrm>
          </p:grpSpPr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xmlns="" id="{1B4DAB05-AB7F-8E19-EDC9-644D12B48879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xmlns="" id="{BFABA770-9B05-3303-D65A-57484C262196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xmlns="" id="{61358BFF-9E2E-365C-A6D0-30109411C70B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xmlns="" id="{6D4364FD-5637-8EAC-7BB0-9A3281B60E7F}"/>
                </a:ext>
              </a:extLst>
            </p:cNvPr>
            <p:cNvGrpSpPr/>
            <p:nvPr/>
          </p:nvGrpSpPr>
          <p:grpSpPr>
            <a:xfrm rot="20307019">
              <a:off x="6738199" y="4913623"/>
              <a:ext cx="188085" cy="896484"/>
              <a:chOff x="705394" y="592646"/>
              <a:chExt cx="877062" cy="870858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xmlns="" id="{12AFBB8F-2DB3-DD23-50B3-939744A38DBE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Овал 28">
                <a:extLst>
                  <a:ext uri="{FF2B5EF4-FFF2-40B4-BE49-F238E27FC236}">
                    <a16:creationId xmlns:a16="http://schemas.microsoft.com/office/drawing/2014/main" xmlns="" id="{BDC80E08-9352-0603-8786-28252E900ECE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xmlns="" id="{8C6F6461-5187-D0EC-30DE-5D8557C04D9B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xmlns="" id="{EAB217E5-D37F-C949-0500-A4C65B70CC6D}"/>
                </a:ext>
              </a:extLst>
            </p:cNvPr>
            <p:cNvGrpSpPr/>
            <p:nvPr/>
          </p:nvGrpSpPr>
          <p:grpSpPr>
            <a:xfrm>
              <a:off x="708364" y="2674547"/>
              <a:ext cx="619584" cy="672102"/>
              <a:chOff x="705394" y="592646"/>
              <a:chExt cx="877062" cy="87085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xmlns="" id="{9F9591CF-9937-6C0F-A43B-3D5EE894A439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xmlns="" id="{B484A4A0-5AEE-A9A7-4D58-D47CFF45AE2C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xmlns="" id="{148891F8-1E23-C0F7-EE59-38F1C6D5CA5F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xmlns="" id="{03B3156D-D1EA-317E-A92C-B1B37E15C5E8}"/>
                </a:ext>
              </a:extLst>
            </p:cNvPr>
            <p:cNvGrpSpPr/>
            <p:nvPr/>
          </p:nvGrpSpPr>
          <p:grpSpPr>
            <a:xfrm rot="19504895">
              <a:off x="7800667" y="1779449"/>
              <a:ext cx="318827" cy="497080"/>
              <a:chOff x="705394" y="592646"/>
              <a:chExt cx="877062" cy="870858"/>
            </a:xfrm>
          </p:grpSpPr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xmlns="" id="{8C1F4A1C-C03C-4E80-0E62-38DC87B31DA8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Овал 6">
                <a:extLst>
                  <a:ext uri="{FF2B5EF4-FFF2-40B4-BE49-F238E27FC236}">
                    <a16:creationId xmlns:a16="http://schemas.microsoft.com/office/drawing/2014/main" xmlns="" id="{0CE293FB-9CD6-332B-153D-082B0BAE7394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xmlns="" id="{5CB4EFAA-E72E-7649-083A-382FABA71619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xmlns="" id="{36DB4FF9-E4F1-D1FD-C3C7-68AF134150D0}"/>
                </a:ext>
              </a:extLst>
            </p:cNvPr>
            <p:cNvGrpSpPr/>
            <p:nvPr/>
          </p:nvGrpSpPr>
          <p:grpSpPr>
            <a:xfrm rot="3912968">
              <a:off x="2073636" y="2439675"/>
              <a:ext cx="489082" cy="515728"/>
              <a:chOff x="705394" y="592646"/>
              <a:chExt cx="877062" cy="870858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xmlns="" id="{40CB0003-EBC0-E44C-0B7C-255664004949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xmlns="" id="{CEE47FD4-6E51-60A9-1979-D11AC3726EEC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xmlns="" id="{AF11470A-E547-8B45-3DAA-9ED4EF412690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xmlns="" id="{0231FA94-C9F2-2B2E-C5A5-56E589FC1F1F}"/>
                </a:ext>
              </a:extLst>
            </p:cNvPr>
            <p:cNvGrpSpPr/>
            <p:nvPr/>
          </p:nvGrpSpPr>
          <p:grpSpPr>
            <a:xfrm rot="18485904">
              <a:off x="4018018" y="2590441"/>
              <a:ext cx="676890" cy="615201"/>
              <a:chOff x="705394" y="592646"/>
              <a:chExt cx="877062" cy="870858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xmlns="" id="{1A44D446-904A-A59D-57B7-26818BD67AB0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>
                <a:extLst>
                  <a:ext uri="{FF2B5EF4-FFF2-40B4-BE49-F238E27FC236}">
                    <a16:creationId xmlns:a16="http://schemas.microsoft.com/office/drawing/2014/main" xmlns="" id="{788891DE-FC46-B7A2-10A9-538FAC0A3352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xmlns="" id="{E2F5880B-F8F3-A2D9-9094-9AEFFC616DEE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9" name="Группа 48">
              <a:extLst>
                <a:ext uri="{FF2B5EF4-FFF2-40B4-BE49-F238E27FC236}">
                  <a16:creationId xmlns:a16="http://schemas.microsoft.com/office/drawing/2014/main" xmlns="" id="{78342EC2-FB2D-408D-1334-F9ADB95CA8A8}"/>
                </a:ext>
              </a:extLst>
            </p:cNvPr>
            <p:cNvGrpSpPr/>
            <p:nvPr/>
          </p:nvGrpSpPr>
          <p:grpSpPr>
            <a:xfrm rot="3606064" flipH="1" flipV="1">
              <a:off x="5194000" y="1041286"/>
              <a:ext cx="330690" cy="793725"/>
              <a:chOff x="705394" y="592646"/>
              <a:chExt cx="877062" cy="870858"/>
            </a:xfrm>
          </p:grpSpPr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xmlns="" id="{C4C442F5-862A-FFD8-C34D-D799D44BE290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xmlns="" id="{5318944D-D98D-D075-2DA3-D38C0A875EF5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xmlns="" id="{0BADCB38-2D57-976F-7072-6DD92BA65FE2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xmlns="" id="{69B6B1A1-FB36-7213-0B05-D4AAFC91F9B5}"/>
                </a:ext>
              </a:extLst>
            </p:cNvPr>
            <p:cNvGrpSpPr/>
            <p:nvPr/>
          </p:nvGrpSpPr>
          <p:grpSpPr>
            <a:xfrm rot="1373943">
              <a:off x="7268837" y="1437200"/>
              <a:ext cx="182223" cy="172477"/>
              <a:chOff x="705394" y="592646"/>
              <a:chExt cx="877062" cy="870858"/>
            </a:xfrm>
          </p:grpSpPr>
          <p:sp>
            <p:nvSpPr>
              <p:cNvPr id="54" name="Овал 53">
                <a:extLst>
                  <a:ext uri="{FF2B5EF4-FFF2-40B4-BE49-F238E27FC236}">
                    <a16:creationId xmlns:a16="http://schemas.microsoft.com/office/drawing/2014/main" xmlns="" id="{3978A0E5-F00A-D3C7-14C2-F75D5BCDA50D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Овал 54">
                <a:extLst>
                  <a:ext uri="{FF2B5EF4-FFF2-40B4-BE49-F238E27FC236}">
                    <a16:creationId xmlns:a16="http://schemas.microsoft.com/office/drawing/2014/main" xmlns="" id="{2EBA0195-1D41-BFDC-6A79-7F0C5D4BF2A9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xmlns="" id="{A7F31082-6E27-C5EF-9817-59E117127B57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7" name="Группа 56">
              <a:extLst>
                <a:ext uri="{FF2B5EF4-FFF2-40B4-BE49-F238E27FC236}">
                  <a16:creationId xmlns:a16="http://schemas.microsoft.com/office/drawing/2014/main" xmlns="" id="{23F79488-7AF9-5948-B71A-CF8FB03EFFC4}"/>
                </a:ext>
              </a:extLst>
            </p:cNvPr>
            <p:cNvGrpSpPr/>
            <p:nvPr/>
          </p:nvGrpSpPr>
          <p:grpSpPr>
            <a:xfrm rot="20307019">
              <a:off x="7832371" y="2949812"/>
              <a:ext cx="188085" cy="896484"/>
              <a:chOff x="705394" y="592646"/>
              <a:chExt cx="877062" cy="870858"/>
            </a:xfrm>
          </p:grpSpPr>
          <p:sp>
            <p:nvSpPr>
              <p:cNvPr id="58" name="Овал 57">
                <a:extLst>
                  <a:ext uri="{FF2B5EF4-FFF2-40B4-BE49-F238E27FC236}">
                    <a16:creationId xmlns:a16="http://schemas.microsoft.com/office/drawing/2014/main" xmlns="" id="{0992A49F-2B04-C86B-E61F-14A2A18E70F0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>
                <a:extLst>
                  <a:ext uri="{FF2B5EF4-FFF2-40B4-BE49-F238E27FC236}">
                    <a16:creationId xmlns:a16="http://schemas.microsoft.com/office/drawing/2014/main" xmlns="" id="{E72C6500-6716-BA14-95F9-EF556220462B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рямоугольник 59">
                <a:extLst>
                  <a:ext uri="{FF2B5EF4-FFF2-40B4-BE49-F238E27FC236}">
                    <a16:creationId xmlns:a16="http://schemas.microsoft.com/office/drawing/2014/main" xmlns="" id="{859C4403-E23A-E539-9E7A-52CEB27834F4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xmlns="" id="{1D3ECB0F-BAFC-3C32-4917-4183C06C5D09}"/>
                </a:ext>
              </a:extLst>
            </p:cNvPr>
            <p:cNvGrpSpPr/>
            <p:nvPr/>
          </p:nvGrpSpPr>
          <p:grpSpPr>
            <a:xfrm>
              <a:off x="1802536" y="710736"/>
              <a:ext cx="619584" cy="672102"/>
              <a:chOff x="705394" y="592646"/>
              <a:chExt cx="877062" cy="870858"/>
            </a:xfrm>
          </p:grpSpPr>
          <p:sp>
            <p:nvSpPr>
              <p:cNvPr id="62" name="Овал 61">
                <a:extLst>
                  <a:ext uri="{FF2B5EF4-FFF2-40B4-BE49-F238E27FC236}">
                    <a16:creationId xmlns:a16="http://schemas.microsoft.com/office/drawing/2014/main" xmlns="" id="{02A5EA13-F326-0367-2557-50012AE03322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Овал 62">
                <a:extLst>
                  <a:ext uri="{FF2B5EF4-FFF2-40B4-BE49-F238E27FC236}">
                    <a16:creationId xmlns:a16="http://schemas.microsoft.com/office/drawing/2014/main" xmlns="" id="{819461E4-85A9-822B-96BA-AD4D931D948A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xmlns="" id="{711AB2AB-1773-7F98-0D41-0739936CD515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xmlns="" id="{2BA3B90F-9C65-A52C-748B-6306EF650547}"/>
                </a:ext>
              </a:extLst>
            </p:cNvPr>
            <p:cNvGrpSpPr/>
            <p:nvPr/>
          </p:nvGrpSpPr>
          <p:grpSpPr>
            <a:xfrm rot="3912968">
              <a:off x="9247910" y="4643726"/>
              <a:ext cx="489082" cy="515728"/>
              <a:chOff x="705394" y="592646"/>
              <a:chExt cx="877062" cy="870858"/>
            </a:xfrm>
          </p:grpSpPr>
          <p:sp>
            <p:nvSpPr>
              <p:cNvPr id="70" name="Овал 69">
                <a:extLst>
                  <a:ext uri="{FF2B5EF4-FFF2-40B4-BE49-F238E27FC236}">
                    <a16:creationId xmlns:a16="http://schemas.microsoft.com/office/drawing/2014/main" xmlns="" id="{C18FA2BA-6F09-1A3A-57C7-9AB9B1232BDC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Овал 70">
                <a:extLst>
                  <a:ext uri="{FF2B5EF4-FFF2-40B4-BE49-F238E27FC236}">
                    <a16:creationId xmlns:a16="http://schemas.microsoft.com/office/drawing/2014/main" xmlns="" id="{2F220026-AE1D-7E66-E06E-8D16A106070E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xmlns="" id="{30D1A9F1-B752-FD1B-74BA-C8724DCD20AF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xmlns="" id="{259D8E66-6FBE-8CE3-35D3-87248444BB7F}"/>
                </a:ext>
              </a:extLst>
            </p:cNvPr>
            <p:cNvGrpSpPr/>
            <p:nvPr/>
          </p:nvGrpSpPr>
          <p:grpSpPr>
            <a:xfrm>
              <a:off x="8976810" y="2914787"/>
              <a:ext cx="619584" cy="672102"/>
              <a:chOff x="705394" y="592646"/>
              <a:chExt cx="877062" cy="870858"/>
            </a:xfrm>
          </p:grpSpPr>
          <p:sp>
            <p:nvSpPr>
              <p:cNvPr id="90" name="Овал 89">
                <a:extLst>
                  <a:ext uri="{FF2B5EF4-FFF2-40B4-BE49-F238E27FC236}">
                    <a16:creationId xmlns:a16="http://schemas.microsoft.com/office/drawing/2014/main" xmlns="" id="{966EA602-7C8B-1D6C-128B-8829DB50F988}"/>
                  </a:ext>
                </a:extLst>
              </p:cNvPr>
              <p:cNvSpPr/>
              <p:nvPr/>
            </p:nvSpPr>
            <p:spPr>
              <a:xfrm>
                <a:off x="705394" y="618309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Овал 90">
                <a:extLst>
                  <a:ext uri="{FF2B5EF4-FFF2-40B4-BE49-F238E27FC236}">
                    <a16:creationId xmlns:a16="http://schemas.microsoft.com/office/drawing/2014/main" xmlns="" id="{33C248C5-9648-5A78-7B99-0B6B1B77C5FF}"/>
                  </a:ext>
                </a:extLst>
              </p:cNvPr>
              <p:cNvSpPr/>
              <p:nvPr/>
            </p:nvSpPr>
            <p:spPr>
              <a:xfrm>
                <a:off x="1251530" y="1114697"/>
                <a:ext cx="330926" cy="31350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91">
                <a:extLst>
                  <a:ext uri="{FF2B5EF4-FFF2-40B4-BE49-F238E27FC236}">
                    <a16:creationId xmlns:a16="http://schemas.microsoft.com/office/drawing/2014/main" xmlns="" id="{26D3C026-22F6-335E-2F8A-9913B62E31A2}"/>
                  </a:ext>
                </a:extLst>
              </p:cNvPr>
              <p:cNvSpPr/>
              <p:nvPr/>
            </p:nvSpPr>
            <p:spPr>
              <a:xfrm rot="2446690">
                <a:off x="1074257" y="592646"/>
                <a:ext cx="139337" cy="8708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95" name="Рисунок 94">
            <a:extLst>
              <a:ext uri="{FF2B5EF4-FFF2-40B4-BE49-F238E27FC236}">
                <a16:creationId xmlns:a16="http://schemas.microsoft.com/office/drawing/2014/main" xmlns="" id="{A639B020-C29C-25E9-FABE-7B5967647A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63" y="1435345"/>
            <a:ext cx="1828299" cy="1266372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xmlns="" id="{E04D0FD0-E20D-0CA1-78C5-3D796CF088B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t="8782" r="3782" b="11127"/>
          <a:stretch/>
        </p:blipFill>
        <p:spPr>
          <a:xfrm>
            <a:off x="4231609" y="1223230"/>
            <a:ext cx="2067674" cy="1462086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xmlns="" id="{AD9571AF-39B2-8CF6-6804-557157A56DC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256" y="4575332"/>
            <a:ext cx="2177546" cy="1519724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xmlns="" id="{5C45E932-1FA6-4E0F-6438-946A21797C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457" y="2980453"/>
            <a:ext cx="2599047" cy="15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85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7C89EE-684F-FC81-F102-97201F360427}"/>
              </a:ext>
            </a:extLst>
          </p:cNvPr>
          <p:cNvSpPr txBox="1"/>
          <p:nvPr/>
        </p:nvSpPr>
        <p:spPr>
          <a:xfrm>
            <a:off x="1590919" y="1152428"/>
            <a:ext cx="8317144" cy="363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1200000"/>
              </a:camera>
              <a:lightRig rig="threePt" dir="t"/>
            </a:scene3d>
          </a:bodyPr>
          <a:lstStyle/>
          <a:p>
            <a:pPr algn="ctr"/>
            <a:r>
              <a:rPr lang="ru-RU" sz="11500" b="1" i="1" dirty="0">
                <a:pattFill prst="solidDmnd">
                  <a:fgClr>
                    <a:schemeClr val="accent6"/>
                  </a:fgClr>
                  <a:bgClr>
                    <a:schemeClr val="tx1"/>
                  </a:bgClr>
                </a:pattFill>
                <a:effectLst>
                  <a:reflection stA="13000" endPos="65000" dist="50800" dir="5400000" sy="-100000" algn="bl" rotWithShape="0"/>
                </a:effectLst>
                <a:latin typeface="Gabriola" panose="04040605051002020D02" pitchFamily="82" charset="0"/>
                <a:ea typeface="Calibri" panose="020F0502020204030204" pitchFamily="34" charset="0"/>
              </a:rPr>
              <a:t>Проценты в мире профессий</a:t>
            </a:r>
            <a:endParaRPr lang="ru-RU" sz="8800" dirty="0">
              <a:pattFill prst="solidDmnd">
                <a:fgClr>
                  <a:schemeClr val="accent6"/>
                </a:fgClr>
                <a:bgClr>
                  <a:schemeClr val="tx1"/>
                </a:bgClr>
              </a:pattFill>
              <a:effectLst>
                <a:reflection stA="13000" endPos="65000" dist="50800" dir="5400000" sy="-100000" algn="bl" rotWithShape="0"/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97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7C89EE-684F-FC81-F102-97201F360427}"/>
              </a:ext>
            </a:extLst>
          </p:cNvPr>
          <p:cNvSpPr txBox="1"/>
          <p:nvPr/>
        </p:nvSpPr>
        <p:spPr>
          <a:xfrm>
            <a:off x="2586445" y="4667795"/>
            <a:ext cx="7019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Задания для группы</a:t>
            </a:r>
            <a:endParaRPr lang="ru-RU" sz="4000" dirty="0">
              <a:latin typeface="Gabriola" panose="04040605051002020D02" pitchFamily="8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35AFFCB-7E9D-AE3A-0451-BE57E6EF3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213" y="554663"/>
            <a:ext cx="5993571" cy="437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9346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5F041C9-253B-5342-6A38-16459E398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332020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521411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503439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70506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63995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4023920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122699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3" y="1264075"/>
            <a:ext cx="3016800" cy="19872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книге 640 страниц. В первый день Лида прочитала 32 страницы. Сколько процентов от всей книги составляет прочитанная часть?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6853043" y="1280674"/>
            <a:ext cx="3016800" cy="19872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спортивных соревнованиях приняли участие 98 учеников школы, это 25% всех учеников этой школы. Сколько всего учеников в школе?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Прямоугольник: скругленные углы 9">
            <a:hlinkClick r:id="rId5" action="ppaction://hlinksldjump"/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3429000"/>
            <a:ext cx="3016800" cy="198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килограмм винограда стоит 140 рублей, а один килограмм </a:t>
            </a:r>
            <a:r>
              <a:rPr lang="ru-RU" sz="1800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манго  — </a:t>
            </a:r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на 70% больше. Сколько рублей стоит один килограмм манго?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hlinkClick r:id="rId6" action="ppaction://hlinksldjump"/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6843849" y="3429000"/>
            <a:ext cx="3015807" cy="1987371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 магазине куртки продавались по цене 8 000 руб. за одну куртку. Летом на эту цену стала действовать скидка в 20%. Сколько рублей составляет скидка?</a:t>
            </a:r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4004420"/>
            <a:ext cx="2263521" cy="198737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915735"/>
            <a:ext cx="2263521" cy="1987371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  <a:extLst>
              <a:ext uri="{FF2B5EF4-FFF2-40B4-BE49-F238E27FC236}">
                <a16:creationId xmlns:a16="http://schemas.microsoft.com/office/drawing/2014/main" xmlns="" id="{003D95DF-AE1D-11C2-97BD-0733A321F42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070903" y="4962422"/>
            <a:ext cx="1005635" cy="7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630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15B709B-B831-3A08-38AC-CF63F10DC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326694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516085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498113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65180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58669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4018594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117373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6853043" y="1275348"/>
            <a:ext cx="3016800" cy="19872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спортивных соревнованиях приняли участие 98 учеников школы, это 25% всех учеников этой школы. Сколько всего учеников в школе?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3423674"/>
            <a:ext cx="3016800" cy="198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килограмм винограда стоит 140 рублей, а один килограмм </a:t>
            </a:r>
            <a:r>
              <a:rPr lang="ru-RU" sz="1800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манго  — </a:t>
            </a:r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на 70% больше. Сколько рублей стоит один килограмм манго?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6843849" y="3423674"/>
            <a:ext cx="3015807" cy="1987371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 магазине куртки продавались по цене 8 000 руб. за одну куртку. Летом на эту цену стала действовать скидка в 20%. Сколько рублей составляет скидка?</a:t>
            </a:r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hlinkClick r:id="rId3" action="ppaction://hlinksldjump"/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3999094"/>
            <a:ext cx="2263521" cy="1987371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2" y="1258748"/>
            <a:ext cx="6151251" cy="415212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910409"/>
            <a:ext cx="2263521" cy="1987371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1FCCFDF1-0C97-0A88-9703-84CBDEB855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070903" y="4957096"/>
            <a:ext cx="1005635" cy="7994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>
                <a:extLst>
                  <a:ext uri="{FF2B5EF4-FFF2-40B4-BE49-F238E27FC236}">
                    <a16:creationId xmlns:a16="http://schemas.microsoft.com/office/drawing/2014/main" xmlns="" id="{968B9730-EFA4-4594-8F57-3E860437CD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783887"/>
                  </p:ext>
                </p:extLst>
              </p:nvPr>
            </p:nvGraphicFramePr>
            <p:xfrm>
              <a:off x="2801154" y="1177573"/>
              <a:ext cx="5768898" cy="4049330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922966">
                      <a:extLst>
                        <a:ext uri="{9D8B030D-6E8A-4147-A177-3AD203B41FA5}">
                          <a16:colId xmlns:a16="http://schemas.microsoft.com/office/drawing/2014/main" xmlns="" val="1827798689"/>
                        </a:ext>
                      </a:extLst>
                    </a:gridCol>
                    <a:gridCol w="1922966">
                      <a:extLst>
                        <a:ext uri="{9D8B030D-6E8A-4147-A177-3AD203B41FA5}">
                          <a16:colId xmlns:a16="http://schemas.microsoft.com/office/drawing/2014/main" xmlns="" val="1465664426"/>
                        </a:ext>
                      </a:extLst>
                    </a:gridCol>
                    <a:gridCol w="1922966">
                      <a:extLst>
                        <a:ext uri="{9D8B030D-6E8A-4147-A177-3AD203B41FA5}">
                          <a16:colId xmlns:a16="http://schemas.microsoft.com/office/drawing/2014/main" xmlns="" val="2783940520"/>
                        </a:ext>
                      </a:extLst>
                    </a:gridCol>
                  </a:tblGrid>
                  <a:tr h="98215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 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Страницы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%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2249632150"/>
                      </a:ext>
                    </a:extLst>
                  </a:tr>
                  <a:tr h="120776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Всего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Прочитала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640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32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>
                              <a:effectLst/>
                              <a:latin typeface="Gabriola" panose="04040605051002020D02" pitchFamily="82" charset="0"/>
                            </a:rPr>
                            <a:t>100</a:t>
                          </a:r>
                          <a:endParaRPr lang="ru-RU" sz="320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>
                              <a:effectLst/>
                              <a:latin typeface="Gabriola" panose="04040605051002020D02" pitchFamily="82" charset="0"/>
                            </a:rPr>
                            <a:t>?</a:t>
                          </a:r>
                          <a:endParaRPr lang="ru-RU" sz="320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4138595351"/>
                      </a:ext>
                    </a:extLst>
                  </a:tr>
                  <a:tr h="1181604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3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num>
                                  <m:den>
                                    <m:r>
                                      <a:rPr lang="ru-RU" sz="3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640</m:t>
                                    </m:r>
                                  </m:den>
                                </m:f>
                                <m:r>
                                  <a:rPr lang="ru-RU" sz="3600">
                                    <a:effectLst/>
                                    <a:latin typeface="Cambria Math" panose="02040503050406030204" pitchFamily="18" charset="0"/>
                                  </a:rPr>
                                  <m:t>∗100 %=5%</m:t>
                                </m:r>
                              </m:oMath>
                            </m:oMathPara>
                          </a14:m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658262354"/>
                      </a:ext>
                    </a:extLst>
                  </a:tr>
                  <a:tr h="532148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Ответ: 5%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2144825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>
                <a:extLst>
                  <a:ext uri="{FF2B5EF4-FFF2-40B4-BE49-F238E27FC236}">
                    <a16:creationId xmlns:a16="http://schemas.microsoft.com/office/drawing/2014/main" id="{968B9730-EFA4-4594-8F57-3E860437CD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783887"/>
                  </p:ext>
                </p:extLst>
              </p:nvPr>
            </p:nvGraphicFramePr>
            <p:xfrm>
              <a:off x="2801154" y="1177573"/>
              <a:ext cx="5768898" cy="3960049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922966">
                      <a:extLst>
                        <a:ext uri="{9D8B030D-6E8A-4147-A177-3AD203B41FA5}">
                          <a16:colId xmlns:a16="http://schemas.microsoft.com/office/drawing/2014/main" val="1827798689"/>
                        </a:ext>
                      </a:extLst>
                    </a:gridCol>
                    <a:gridCol w="1922966">
                      <a:extLst>
                        <a:ext uri="{9D8B030D-6E8A-4147-A177-3AD203B41FA5}">
                          <a16:colId xmlns:a16="http://schemas.microsoft.com/office/drawing/2014/main" val="1465664426"/>
                        </a:ext>
                      </a:extLst>
                    </a:gridCol>
                    <a:gridCol w="1922966">
                      <a:extLst>
                        <a:ext uri="{9D8B030D-6E8A-4147-A177-3AD203B41FA5}">
                          <a16:colId xmlns:a16="http://schemas.microsoft.com/office/drawing/2014/main" val="2783940520"/>
                        </a:ext>
                      </a:extLst>
                    </a:gridCol>
                  </a:tblGrid>
                  <a:tr h="98215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 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Страницы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%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49632150"/>
                      </a:ext>
                    </a:extLst>
                  </a:tr>
                  <a:tr h="123107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Всего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b="1" dirty="0">
                              <a:effectLst/>
                              <a:latin typeface="Gabriola" panose="04040605051002020D02" pitchFamily="82" charset="0"/>
                            </a:rPr>
                            <a:t>Прочитала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640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32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>
                              <a:effectLst/>
                              <a:latin typeface="Gabriola" panose="04040605051002020D02" pitchFamily="82" charset="0"/>
                            </a:rPr>
                            <a:t>100</a:t>
                          </a:r>
                          <a:endParaRPr lang="ru-RU" sz="320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>
                              <a:effectLst/>
                              <a:latin typeface="Gabriola" panose="04040605051002020D02" pitchFamily="82" charset="0"/>
                            </a:rPr>
                            <a:t>?</a:t>
                          </a:r>
                          <a:endParaRPr lang="ru-RU" sz="320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38595351"/>
                      </a:ext>
                    </a:extLst>
                  </a:tr>
                  <a:tr h="1204405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t="-195455" b="-676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8262354"/>
                      </a:ext>
                    </a:extLst>
                  </a:tr>
                  <a:tr h="542417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600" dirty="0">
                              <a:effectLst/>
                              <a:latin typeface="Gabriola" panose="04040605051002020D02" pitchFamily="82" charset="0"/>
                            </a:rPr>
                            <a:t>Ответ: 5%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448257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613891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50FFE7F-38A7-05D5-4D66-2767C7121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309277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498668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480696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47763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41252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4001177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099956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3" y="1241332"/>
            <a:ext cx="3016800" cy="19872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книге 640 страниц. В первый день Лида прочитала 32 страницы. Сколько процентов от всей книги составляет прочитанная часть?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3406257"/>
            <a:ext cx="3016800" cy="198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килограмм винограда стоит 140 рублей, а один килограмм </a:t>
            </a:r>
            <a:r>
              <a:rPr lang="ru-RU" sz="1800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манго  — </a:t>
            </a:r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на 70% больше. Сколько рублей стоит один килограмм манго?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6843849" y="3406257"/>
            <a:ext cx="3015807" cy="1987371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 магазине куртки продавались по цене 8 000 руб. за одну куртку. Летом на эту цену стала действовать скидка в 20%. Сколько рублей составляет скидка?</a:t>
            </a:r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3753463" y="1257459"/>
            <a:ext cx="6148800" cy="4135998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hlinkClick r:id="rId3" action="ppaction://hlinksldjump"/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3981677"/>
            <a:ext cx="2263521" cy="198737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892992"/>
            <a:ext cx="2263521" cy="1987371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8EDED935-2D0E-3317-6D04-3EAB7C9870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070903" y="4939679"/>
            <a:ext cx="1005635" cy="799472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36FA7723-71AF-126A-D41F-FD6AF349EF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473914"/>
              </p:ext>
            </p:extLst>
          </p:nvPr>
        </p:nvGraphicFramePr>
        <p:xfrm>
          <a:off x="4049554" y="1360587"/>
          <a:ext cx="5798737" cy="397841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011373">
                  <a:extLst>
                    <a:ext uri="{9D8B030D-6E8A-4147-A177-3AD203B41FA5}">
                      <a16:colId xmlns:a16="http://schemas.microsoft.com/office/drawing/2014/main" xmlns="" val="3835932898"/>
                    </a:ext>
                  </a:extLst>
                </a:gridCol>
                <a:gridCol w="1893682">
                  <a:extLst>
                    <a:ext uri="{9D8B030D-6E8A-4147-A177-3AD203B41FA5}">
                      <a16:colId xmlns:a16="http://schemas.microsoft.com/office/drawing/2014/main" xmlns="" val="2066617887"/>
                    </a:ext>
                  </a:extLst>
                </a:gridCol>
                <a:gridCol w="1893682">
                  <a:extLst>
                    <a:ext uri="{9D8B030D-6E8A-4147-A177-3AD203B41FA5}">
                      <a16:colId xmlns:a16="http://schemas.microsoft.com/office/drawing/2014/main" xmlns="" val="3908468782"/>
                    </a:ext>
                  </a:extLst>
                </a:gridCol>
              </a:tblGrid>
              <a:tr h="526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endParaRPr lang="ru-RU" sz="36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Ученики </a:t>
                      </a:r>
                      <a:endParaRPr lang="ru-RU" sz="36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%</a:t>
                      </a:r>
                      <a:endParaRPr lang="ru-RU" sz="36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38160576"/>
                  </a:ext>
                </a:extLst>
              </a:tr>
              <a:tr h="1401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Всего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Участвуют</a:t>
                      </a:r>
                      <a:endParaRPr lang="ru-RU" sz="36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?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98</a:t>
                      </a:r>
                      <a:endParaRPr lang="ru-RU" sz="36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100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25</a:t>
                      </a:r>
                      <a:endParaRPr lang="ru-RU" sz="36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31345010"/>
                  </a:ext>
                </a:extLst>
              </a:tr>
              <a:tr h="149176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25 % = 0,25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98 : 0,25 = 392 (</a:t>
                      </a:r>
                      <a:r>
                        <a:rPr lang="ru-RU" sz="3600" dirty="0" err="1">
                          <a:effectLst/>
                          <a:latin typeface="Gabriola" panose="04040605051002020D02" pitchFamily="82" charset="0"/>
                        </a:rPr>
                        <a:t>уч</a:t>
                      </a: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)</a:t>
                      </a:r>
                      <a:endParaRPr lang="ru-RU" sz="36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8047313"/>
                  </a:ext>
                </a:extLst>
              </a:tr>
              <a:tr h="424963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Ответ: 392 учеников </a:t>
                      </a:r>
                      <a:endParaRPr lang="ru-RU" sz="36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464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4332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63F0016-B729-E095-810E-B7283BAB9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352820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542211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524239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91306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84795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4044720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143499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3" y="1284875"/>
            <a:ext cx="3016800" cy="19872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книге 640 страниц. В первый день Лида прочитала 32 страницы. Сколько процентов от всей книги составляет прочитанная часть?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6853043" y="1301474"/>
            <a:ext cx="3016800" cy="19872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спортивных соревнованиях приняли участие 98 учеников школы, это 25% всех учеников этой школы. Сколько всего учеников в школе?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6843849" y="3449800"/>
            <a:ext cx="3015807" cy="1987371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 магазине куртки продавались по цене 8 000 руб. за одну куртку. Летом на эту цену стала действовать скидка в 20%. Сколько рублей составляет скидка?</a:t>
            </a:r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hlinkClick r:id="rId3" action="ppaction://hlinksldjump"/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4025220"/>
            <a:ext cx="2263521" cy="198737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936535"/>
            <a:ext cx="2263521" cy="198737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1301474"/>
            <a:ext cx="6148800" cy="413552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8052CF5E-4D8E-25F7-5129-31AC0EC323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070903" y="4983222"/>
            <a:ext cx="1005635" cy="799472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D3D21D5E-D3BE-BA1D-75A3-FB304A3BE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849481"/>
              </p:ext>
            </p:extLst>
          </p:nvPr>
        </p:nvGraphicFramePr>
        <p:xfrm>
          <a:off x="2837257" y="1507301"/>
          <a:ext cx="5682939" cy="370341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94313">
                  <a:extLst>
                    <a:ext uri="{9D8B030D-6E8A-4147-A177-3AD203B41FA5}">
                      <a16:colId xmlns:a16="http://schemas.microsoft.com/office/drawing/2014/main" xmlns="" val="2247748662"/>
                    </a:ext>
                  </a:extLst>
                </a:gridCol>
                <a:gridCol w="1894313">
                  <a:extLst>
                    <a:ext uri="{9D8B030D-6E8A-4147-A177-3AD203B41FA5}">
                      <a16:colId xmlns:a16="http://schemas.microsoft.com/office/drawing/2014/main" xmlns="" val="2350799893"/>
                    </a:ext>
                  </a:extLst>
                </a:gridCol>
                <a:gridCol w="1894313">
                  <a:extLst>
                    <a:ext uri="{9D8B030D-6E8A-4147-A177-3AD203B41FA5}">
                      <a16:colId xmlns:a16="http://schemas.microsoft.com/office/drawing/2014/main" xmlns="" val="3366322577"/>
                    </a:ext>
                  </a:extLst>
                </a:gridCol>
              </a:tblGrid>
              <a:tr h="503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Рубли</a:t>
                      </a:r>
                      <a:endParaRPr lang="ru-RU" sz="32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%</a:t>
                      </a:r>
                      <a:endParaRPr lang="ru-RU" sz="32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28740404"/>
                  </a:ext>
                </a:extLst>
              </a:tr>
              <a:tr h="13092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Виноград</a:t>
                      </a:r>
                      <a:endParaRPr lang="ru-RU" sz="3200" b="1" dirty="0">
                        <a:effectLst/>
                        <a:latin typeface="Gabriola" panose="04040605051002020D02" pitchFamily="82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Gabriola" panose="04040605051002020D02" pitchFamily="82" charset="0"/>
                        </a:rPr>
                        <a:t>Манго</a:t>
                      </a:r>
                      <a:endParaRPr lang="ru-RU" sz="3200" b="1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140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?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Gabriola" panose="04040605051002020D02" pitchFamily="82" charset="0"/>
                        </a:rPr>
                        <a:t>100</a:t>
                      </a:r>
                      <a:endParaRPr lang="ru-RU" sz="3200">
                        <a:effectLst/>
                        <a:latin typeface="Gabriola" panose="04040605051002020D02" pitchFamily="82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Gabriola" panose="04040605051002020D02" pitchFamily="82" charset="0"/>
                        </a:rPr>
                        <a:t>170</a:t>
                      </a:r>
                      <a:endParaRPr lang="ru-RU" sz="320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09856928"/>
                  </a:ext>
                </a:extLst>
              </a:tr>
              <a:tr h="130929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170 % = 1,7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140* 1,7 = 238 (р)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32246"/>
                  </a:ext>
                </a:extLst>
              </a:tr>
              <a:tr h="503654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Gabriola" panose="04040605051002020D02" pitchFamily="82" charset="0"/>
                        </a:rPr>
                        <a:t>Ответ: 238 рублей</a:t>
                      </a:r>
                      <a:endParaRPr lang="ru-RU" sz="3200" dirty="0"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2610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407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D390CA6-0FBA-8592-994E-D5A28361A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291861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481252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463280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30347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23836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3983761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082540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3" y="1223916"/>
            <a:ext cx="3016800" cy="19872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книге 640 страниц. В первый день Лида прочитала 32 страницы. Сколько процентов от всей книги составляет прочитанная часть?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6853043" y="1240515"/>
            <a:ext cx="3016800" cy="19872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 спортивных соревнованиях приняли участие 98 учеников школы, это 25% всех учеников этой школы. Сколько всего учеников в школе?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3388841"/>
            <a:ext cx="3016800" cy="198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килограмм винограда стоит 140 рублей, а один килограмм </a:t>
            </a:r>
            <a:r>
              <a:rPr lang="ru-RU" sz="1800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манго  — </a:t>
            </a:r>
            <a:r>
              <a:rPr lang="ru-RU" sz="1800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на 70% больше. Сколько рублей стоит один килограмм манго?</a:t>
            </a:r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3779679" y="1240515"/>
            <a:ext cx="6148800" cy="4135697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hlinkClick r:id="rId3" action="ppaction://hlinksldjump"/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3964261"/>
            <a:ext cx="2263521" cy="198737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875576"/>
            <a:ext cx="2263521" cy="1987371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430BABAA-EAF2-7BCF-CF06-00D8A965A1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070903" y="4922263"/>
            <a:ext cx="1005635" cy="7994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>
                <a:extLst>
                  <a:ext uri="{FF2B5EF4-FFF2-40B4-BE49-F238E27FC236}">
                    <a16:creationId xmlns:a16="http://schemas.microsoft.com/office/drawing/2014/main" xmlns="" id="{89C6C227-BA44-D1FC-1A49-60C7B67A20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8429393"/>
                  </p:ext>
                </p:extLst>
              </p:nvPr>
            </p:nvGraphicFramePr>
            <p:xfrm>
              <a:off x="4123648" y="1421711"/>
              <a:ext cx="5701597" cy="3870896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977679">
                      <a:extLst>
                        <a:ext uri="{9D8B030D-6E8A-4147-A177-3AD203B41FA5}">
                          <a16:colId xmlns:a16="http://schemas.microsoft.com/office/drawing/2014/main" xmlns="" val="3835932898"/>
                        </a:ext>
                      </a:extLst>
                    </a:gridCol>
                    <a:gridCol w="1861959">
                      <a:extLst>
                        <a:ext uri="{9D8B030D-6E8A-4147-A177-3AD203B41FA5}">
                          <a16:colId xmlns:a16="http://schemas.microsoft.com/office/drawing/2014/main" xmlns="" val="2066617887"/>
                        </a:ext>
                      </a:extLst>
                    </a:gridCol>
                    <a:gridCol w="1861959">
                      <a:extLst>
                        <a:ext uri="{9D8B030D-6E8A-4147-A177-3AD203B41FA5}">
                          <a16:colId xmlns:a16="http://schemas.microsoft.com/office/drawing/2014/main" xmlns="" val="3908468782"/>
                        </a:ext>
                      </a:extLst>
                    </a:gridCol>
                  </a:tblGrid>
                  <a:tr h="52640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 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Сумма 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%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338160576"/>
                      </a:ext>
                    </a:extLst>
                  </a:tr>
                  <a:tr h="140068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Цена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Скидка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8000</a:t>
                          </a: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100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20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131345010"/>
                      </a:ext>
                    </a:extLst>
                  </a:tr>
                  <a:tr h="1421967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20 % </a:t>
                          </a:r>
                          <a:r>
                            <a:rPr lang="ru-RU" sz="3200">
                              <a:effectLst/>
                              <a:latin typeface="Gabriola" panose="04040605051002020D02" pitchFamily="82" charset="0"/>
                            </a:rPr>
                            <a:t>= 20/100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8000 ∗20</m:t>
                                  </m:r>
                                </m:num>
                                <m:den>
                                  <m:r>
                                    <a:rPr lang="ru-RU" sz="3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ru-RU" sz="32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=1600</m:t>
                              </m:r>
                            </m:oMath>
                          </a14:m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(р)</a:t>
                          </a: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888047313"/>
                      </a:ext>
                    </a:extLst>
                  </a:tr>
                  <a:tr h="424616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Ответ: 1600 рублей 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044642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>
                <a:extLst>
                  <a:ext uri="{FF2B5EF4-FFF2-40B4-BE49-F238E27FC236}">
                    <a16:creationId xmlns:a16="http://schemas.microsoft.com/office/drawing/2014/main" id="{89C6C227-BA44-D1FC-1A49-60C7B67A20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8429393"/>
                  </p:ext>
                </p:extLst>
              </p:nvPr>
            </p:nvGraphicFramePr>
            <p:xfrm>
              <a:off x="4123648" y="1421711"/>
              <a:ext cx="5701597" cy="3831209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977679">
                      <a:extLst>
                        <a:ext uri="{9D8B030D-6E8A-4147-A177-3AD203B41FA5}">
                          <a16:colId xmlns:a16="http://schemas.microsoft.com/office/drawing/2014/main" val="3835932898"/>
                        </a:ext>
                      </a:extLst>
                    </a:gridCol>
                    <a:gridCol w="1861959">
                      <a:extLst>
                        <a:ext uri="{9D8B030D-6E8A-4147-A177-3AD203B41FA5}">
                          <a16:colId xmlns:a16="http://schemas.microsoft.com/office/drawing/2014/main" val="2066617887"/>
                        </a:ext>
                      </a:extLst>
                    </a:gridCol>
                    <a:gridCol w="1861959">
                      <a:extLst>
                        <a:ext uri="{9D8B030D-6E8A-4147-A177-3AD203B41FA5}">
                          <a16:colId xmlns:a16="http://schemas.microsoft.com/office/drawing/2014/main" val="3908468782"/>
                        </a:ext>
                      </a:extLst>
                    </a:gridCol>
                  </a:tblGrid>
                  <a:tr h="52640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 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Сумма 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%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8160576"/>
                      </a:ext>
                    </a:extLst>
                  </a:tr>
                  <a:tr h="140068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Цена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Gabriola" panose="04040605051002020D02" pitchFamily="82" charset="0"/>
                            </a:rPr>
                            <a:t>Скидка</a:t>
                          </a:r>
                          <a:endParaRPr lang="ru-RU" sz="3200" b="1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8000</a:t>
                          </a: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100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20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31345010"/>
                      </a:ext>
                    </a:extLst>
                  </a:tr>
                  <a:tr h="1421967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t="-144017" b="-508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88047313"/>
                      </a:ext>
                    </a:extLst>
                  </a:tr>
                  <a:tr h="482156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3200" dirty="0">
                              <a:effectLst/>
                              <a:latin typeface="Gabriola" panose="04040605051002020D02" pitchFamily="82" charset="0"/>
                            </a:rPr>
                            <a:t>Ответ: 1600 рублей </a:t>
                          </a:r>
                          <a:endParaRPr lang="ru-RU" sz="3200" dirty="0">
                            <a:effectLst/>
                            <a:latin typeface="Gabriola" panose="04040605051002020D02" pitchFamily="82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4464298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17663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49E6DF-B360-6E60-209A-66B00C030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5" y="573901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96CA96BB-0FA3-D7FA-FED7-27405EA2393C}"/>
              </a:ext>
            </a:extLst>
          </p:cNvPr>
          <p:cNvGrpSpPr/>
          <p:nvPr/>
        </p:nvGrpSpPr>
        <p:grpSpPr>
          <a:xfrm rot="3912968">
            <a:off x="2032281" y="3683746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F1BA921-3111-5664-0FBC-2598DE28369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BFBFE051-006F-00A9-B69A-453E62E2A0A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A1B3970B-8951-ADE2-69A4-7ABAD89F505A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70FF71F0-1EAA-47F6-D4D5-AF988B553615}"/>
              </a:ext>
            </a:extLst>
          </p:cNvPr>
          <p:cNvGrpSpPr/>
          <p:nvPr/>
        </p:nvGrpSpPr>
        <p:grpSpPr>
          <a:xfrm rot="18485904">
            <a:off x="4795937" y="3873137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F6C3452-36D0-B952-5A66-A817676004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F7FF0DDC-3DC5-4FED-1A4F-46CE2AF3A287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F3BF128A-4DF8-355D-4128-16AB20A420C5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E7B28E1A-081C-1C90-BE25-BDF59478429D}"/>
              </a:ext>
            </a:extLst>
          </p:cNvPr>
          <p:cNvGrpSpPr/>
          <p:nvPr/>
        </p:nvGrpSpPr>
        <p:grpSpPr>
          <a:xfrm rot="3606064" flipH="1" flipV="1">
            <a:off x="6439872" y="1855165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6B42A15-9577-3F80-8A80-E4C95C2EACE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EDF4BA45-4E54-35FB-6AC3-19C1C1808BE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9AF402A5-1B78-0E13-882B-2E05CC314B7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54264222-7C90-85AD-4B4A-C30A05DF2923}"/>
              </a:ext>
            </a:extLst>
          </p:cNvPr>
          <p:cNvGrpSpPr/>
          <p:nvPr/>
        </p:nvGrpSpPr>
        <p:grpSpPr>
          <a:xfrm rot="19504895">
            <a:off x="7028132" y="4222232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5F8F4DB2-3F03-113E-1946-B737144A520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BD244594-BCA3-843C-DB68-F30C79EB540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0098B4D8-9DB1-7AE2-BCCC-4F7B22B1C3A2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8E1A5AD-C837-7D99-C00B-05C7C0531576}"/>
              </a:ext>
            </a:extLst>
          </p:cNvPr>
          <p:cNvGrpSpPr/>
          <p:nvPr/>
        </p:nvGrpSpPr>
        <p:grpSpPr>
          <a:xfrm rot="1373943">
            <a:off x="9357126" y="2415721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061815A7-8A54-9553-BCD8-67DDB76D51F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68D0713B-094F-C6E6-81A8-8B03AA042DD9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6F809F3B-C76A-D0F5-A1E0-9307FDB41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3065B7D5-FB72-6E6B-9C23-8D241F22BA57}"/>
              </a:ext>
            </a:extLst>
          </p:cNvPr>
          <p:cNvGrpSpPr/>
          <p:nvPr/>
        </p:nvGrpSpPr>
        <p:grpSpPr>
          <a:xfrm rot="20307019">
            <a:off x="10154845" y="4375646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E7D9E701-DB08-D85C-CEEF-3ADE122307E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09539FFE-5959-AE55-A7B1-6BCD012C9E88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49697BF1-5C04-159B-26B3-8A6CD936A53B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24CCE1C-3AD0-5D17-EAB8-27C6E3BF9FC5}"/>
              </a:ext>
            </a:extLst>
          </p:cNvPr>
          <p:cNvGrpSpPr/>
          <p:nvPr/>
        </p:nvGrpSpPr>
        <p:grpSpPr>
          <a:xfrm>
            <a:off x="1619214" y="1474425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D828A5AB-3BD4-2762-01C1-C632933C70F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76FF7B68-12F9-FEA2-2578-32367713C82E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099BF25-BAAE-22F8-D7B4-6AB25AE454D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77C947AF-BCE3-5462-EB51-3FBB64BCF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83" y="2066178"/>
            <a:ext cx="4658033" cy="408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033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54BBE60-3D74-8735-AF24-137F0BDCA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C444E2F-AE0F-5891-5579-01364AD8992A}"/>
              </a:ext>
            </a:extLst>
          </p:cNvPr>
          <p:cNvGrpSpPr/>
          <p:nvPr/>
        </p:nvGrpSpPr>
        <p:grpSpPr>
          <a:xfrm rot="3912968">
            <a:off x="1815215" y="3309277"/>
            <a:ext cx="633715" cy="730047"/>
            <a:chOff x="705394" y="592646"/>
            <a:chExt cx="877062" cy="870858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xmlns="" id="{3F91CE98-D571-2EA6-73F0-AF557F763A38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4CF34871-2DD6-BA7F-1C2F-B5126335698F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0A173EBD-7A49-5003-0586-C097A125601D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B9BFFA5-FCF3-C4A0-C354-961B8C0366A1}"/>
              </a:ext>
            </a:extLst>
          </p:cNvPr>
          <p:cNvGrpSpPr/>
          <p:nvPr/>
        </p:nvGrpSpPr>
        <p:grpSpPr>
          <a:xfrm rot="18485904">
            <a:off x="4578871" y="3498668"/>
            <a:ext cx="877062" cy="870858"/>
            <a:chOff x="705394" y="592646"/>
            <a:chExt cx="877062" cy="87085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BE2BEA9-17FC-7149-1192-59EA215CA4B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75412EE0-0617-DDC1-7E7E-18B218597EE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CEC1086-19C0-6E90-D17C-7C1AF0BB915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6E04047F-EA31-422F-AFD0-A6E585B9FFDD}"/>
              </a:ext>
            </a:extLst>
          </p:cNvPr>
          <p:cNvGrpSpPr/>
          <p:nvPr/>
        </p:nvGrpSpPr>
        <p:grpSpPr>
          <a:xfrm rot="3606064" flipH="1" flipV="1">
            <a:off x="6222806" y="1480696"/>
            <a:ext cx="428483" cy="1123570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8BD2A58-8103-9D63-F351-7CDC1AF893B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2CB54967-51CD-510E-AC7C-DD96B5468F2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810B59B7-DFD0-C863-8F44-F7BEC96BD61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568953B-8CAC-1AA0-89F1-6A439C32088C}"/>
              </a:ext>
            </a:extLst>
          </p:cNvPr>
          <p:cNvGrpSpPr/>
          <p:nvPr/>
        </p:nvGrpSpPr>
        <p:grpSpPr>
          <a:xfrm rot="19504895">
            <a:off x="6811066" y="3847763"/>
            <a:ext cx="318827" cy="497080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9E233C14-AF83-1761-3356-BFD2FEAC39A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A0061987-629B-FF96-A4B3-39C7A53348B3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2C63B28-07F0-1AD6-3107-BD5F72EE9E3E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CADE1F5-3C48-E787-047A-728DB4F65056}"/>
              </a:ext>
            </a:extLst>
          </p:cNvPr>
          <p:cNvGrpSpPr/>
          <p:nvPr/>
        </p:nvGrpSpPr>
        <p:grpSpPr>
          <a:xfrm rot="1373943">
            <a:off x="9140060" y="2041252"/>
            <a:ext cx="257949" cy="223482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46E8266C-1C4B-0C7A-FE6C-D130807AFF2B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D50D538F-D118-D0E4-2BFD-764C402D923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95BB13E-31D5-2E1B-9BAB-76C60A5E1040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4150D5C-527B-6376-D5D6-4B97C5E00DF7}"/>
              </a:ext>
            </a:extLst>
          </p:cNvPr>
          <p:cNvGrpSpPr/>
          <p:nvPr/>
        </p:nvGrpSpPr>
        <p:grpSpPr>
          <a:xfrm rot="20307019">
            <a:off x="9937779" y="4001177"/>
            <a:ext cx="266247" cy="1161594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25EDBF13-E4D4-F355-A7BF-7C81CBBFD57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C4A48872-51F6-E073-1A23-CC4180C326C6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3B1362EB-F90C-B52C-0372-037C35C8D599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980511A-8A5C-9FB4-83D6-6D3E7B4CC2D8}"/>
              </a:ext>
            </a:extLst>
          </p:cNvPr>
          <p:cNvGrpSpPr/>
          <p:nvPr/>
        </p:nvGrpSpPr>
        <p:grpSpPr>
          <a:xfrm>
            <a:off x="1402148" y="1099956"/>
            <a:ext cx="877062" cy="870858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53715581-0A38-9E0C-BE06-86B4C858EB6E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72646307-4E88-9D99-5FCD-C1D0B2F6A3B0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569F49A-839A-56A2-44D6-2D6373573E5F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616333" y="1241332"/>
            <a:ext cx="3016800" cy="19872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6853043" y="1257931"/>
            <a:ext cx="3016800" cy="19872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10167" y="3406257"/>
            <a:ext cx="3016800" cy="198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F77508CB-D194-0EA5-E947-BF46D2AF013A}"/>
              </a:ext>
            </a:extLst>
          </p:cNvPr>
          <p:cNvSpPr/>
          <p:nvPr/>
        </p:nvSpPr>
        <p:spPr>
          <a:xfrm>
            <a:off x="6843849" y="3406257"/>
            <a:ext cx="3015807" cy="1987371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0ABB6FF1-4779-C495-4DEA-A4AD85975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92" y="3981677"/>
            <a:ext cx="2263521" cy="198737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03ECD48-5F03-14A6-AA9B-1D4D59151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9" y="1892992"/>
            <a:ext cx="2263521" cy="19873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>
                <a:extLst>
                  <a:ext uri="{FF2B5EF4-FFF2-40B4-BE49-F238E27FC236}">
                    <a16:creationId xmlns:a16="http://schemas.microsoft.com/office/drawing/2014/main" xmlns="" id="{2EF99301-3BF0-914C-2309-3BACDB9FFA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6328333"/>
                  </p:ext>
                </p:extLst>
              </p:nvPr>
            </p:nvGraphicFramePr>
            <p:xfrm>
              <a:off x="2705116" y="1360587"/>
              <a:ext cx="2897748" cy="1789825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65916">
                      <a:extLst>
                        <a:ext uri="{9D8B030D-6E8A-4147-A177-3AD203B41FA5}">
                          <a16:colId xmlns:a16="http://schemas.microsoft.com/office/drawing/2014/main" xmlns="" val="1827798689"/>
                        </a:ext>
                      </a:extLst>
                    </a:gridCol>
                    <a:gridCol w="965916">
                      <a:extLst>
                        <a:ext uri="{9D8B030D-6E8A-4147-A177-3AD203B41FA5}">
                          <a16:colId xmlns:a16="http://schemas.microsoft.com/office/drawing/2014/main" xmlns="" val="1465664426"/>
                        </a:ext>
                      </a:extLst>
                    </a:gridCol>
                    <a:gridCol w="965916">
                      <a:extLst>
                        <a:ext uri="{9D8B030D-6E8A-4147-A177-3AD203B41FA5}">
                          <a16:colId xmlns:a16="http://schemas.microsoft.com/office/drawing/2014/main" xmlns="" val="2783940520"/>
                        </a:ext>
                      </a:extLst>
                    </a:gridCol>
                  </a:tblGrid>
                  <a:tr h="21442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Страницы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%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2249632150"/>
                      </a:ext>
                    </a:extLst>
                  </a:tr>
                  <a:tr h="55741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Всего</a:t>
                          </a:r>
                          <a:endParaRPr lang="ru-RU" sz="1100" b="1" dirty="0">
                            <a:effectLst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Прочитала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640</a:t>
                          </a:r>
                          <a:endParaRPr lang="ru-RU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32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100</a:t>
                          </a:r>
                          <a:endParaRPr lang="ru-RU" sz="1100" dirty="0">
                            <a:effectLst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?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4138595351"/>
                      </a:ext>
                    </a:extLst>
                  </a:tr>
                  <a:tr h="541295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num>
                                  <m:den>
                                    <m:r>
                                      <a:rPr lang="ru-RU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640</m:t>
                                    </m:r>
                                  </m:den>
                                </m:f>
                                <m:r>
                                  <a:rPr lang="ru-RU" sz="1200">
                                    <a:effectLst/>
                                    <a:latin typeface="Cambria Math" panose="02040503050406030204" pitchFamily="18" charset="0"/>
                                  </a:rPr>
                                  <m:t>∗100 %=5%</m:t>
                                </m:r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658262354"/>
                      </a:ext>
                    </a:extLst>
                  </a:tr>
                  <a:tr h="214423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Ответ: 5%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2144825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>
                <a:extLst>
                  <a:ext uri="{FF2B5EF4-FFF2-40B4-BE49-F238E27FC236}">
                    <a16:creationId xmlns:a16="http://schemas.microsoft.com/office/drawing/2014/main" id="{2EF99301-3BF0-914C-2309-3BACDB9FFA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6328333"/>
                  </p:ext>
                </p:extLst>
              </p:nvPr>
            </p:nvGraphicFramePr>
            <p:xfrm>
              <a:off x="2705116" y="1360587"/>
              <a:ext cx="2897748" cy="1781887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65916">
                      <a:extLst>
                        <a:ext uri="{9D8B030D-6E8A-4147-A177-3AD203B41FA5}">
                          <a16:colId xmlns:a16="http://schemas.microsoft.com/office/drawing/2014/main" val="1827798689"/>
                        </a:ext>
                      </a:extLst>
                    </a:gridCol>
                    <a:gridCol w="965916">
                      <a:extLst>
                        <a:ext uri="{9D8B030D-6E8A-4147-A177-3AD203B41FA5}">
                          <a16:colId xmlns:a16="http://schemas.microsoft.com/office/drawing/2014/main" val="1465664426"/>
                        </a:ext>
                      </a:extLst>
                    </a:gridCol>
                    <a:gridCol w="965916">
                      <a:extLst>
                        <a:ext uri="{9D8B030D-6E8A-4147-A177-3AD203B41FA5}">
                          <a16:colId xmlns:a16="http://schemas.microsoft.com/office/drawing/2014/main" val="2783940520"/>
                        </a:ext>
                      </a:extLst>
                    </a:gridCol>
                  </a:tblGrid>
                  <a:tr h="4687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Страницы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%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49632150"/>
                      </a:ext>
                    </a:extLst>
                  </a:tr>
                  <a:tr h="55741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Всего</a:t>
                          </a:r>
                          <a:endParaRPr lang="ru-RU" sz="1100" b="1" dirty="0">
                            <a:effectLst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Прочитала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640</a:t>
                          </a:r>
                          <a:endParaRPr lang="ru-RU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32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100</a:t>
                          </a:r>
                          <a:endParaRPr lang="ru-RU" sz="1100" dirty="0">
                            <a:effectLst/>
                          </a:endParaRP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?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38595351"/>
                      </a:ext>
                    </a:extLst>
                  </a:tr>
                  <a:tr h="541295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200000" b="-4943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8262354"/>
                      </a:ext>
                    </a:extLst>
                  </a:tr>
                  <a:tr h="214423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Ответ: 5%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4482574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6284C7C4-0FB6-EDF3-898F-81E06ADE4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26813"/>
              </p:ext>
            </p:extLst>
          </p:nvPr>
        </p:nvGraphicFramePr>
        <p:xfrm>
          <a:off x="2780904" y="3548735"/>
          <a:ext cx="2731740" cy="167640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10580">
                  <a:extLst>
                    <a:ext uri="{9D8B030D-6E8A-4147-A177-3AD203B41FA5}">
                      <a16:colId xmlns:a16="http://schemas.microsoft.com/office/drawing/2014/main" xmlns="" val="2247748662"/>
                    </a:ext>
                  </a:extLst>
                </a:gridCol>
                <a:gridCol w="910580">
                  <a:extLst>
                    <a:ext uri="{9D8B030D-6E8A-4147-A177-3AD203B41FA5}">
                      <a16:colId xmlns:a16="http://schemas.microsoft.com/office/drawing/2014/main" xmlns="" val="2350799893"/>
                    </a:ext>
                  </a:extLst>
                </a:gridCol>
                <a:gridCol w="910580">
                  <a:extLst>
                    <a:ext uri="{9D8B030D-6E8A-4147-A177-3AD203B41FA5}">
                      <a16:colId xmlns:a16="http://schemas.microsoft.com/office/drawing/2014/main" xmlns="" val="3366322577"/>
                    </a:ext>
                  </a:extLst>
                </a:gridCol>
              </a:tblGrid>
              <a:tr h="232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Рубли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28740404"/>
                  </a:ext>
                </a:extLst>
              </a:tr>
              <a:tr h="6053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Виноград</a:t>
                      </a:r>
                      <a:endParaRPr lang="ru-RU" sz="11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Манго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140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?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09856928"/>
                  </a:ext>
                </a:extLst>
              </a:tr>
              <a:tr h="60534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170 % = 1,7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140* 1,7 = 238 (р)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32246"/>
                  </a:ext>
                </a:extLst>
              </a:tr>
              <a:tr h="23286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Ответ: 238 рублей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2610249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0F99ECE2-5215-B7D8-55F7-BBD442362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73933"/>
              </p:ext>
            </p:extLst>
          </p:nvPr>
        </p:nvGraphicFramePr>
        <p:xfrm>
          <a:off x="6995161" y="1360587"/>
          <a:ext cx="2853130" cy="173333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89648">
                  <a:extLst>
                    <a:ext uri="{9D8B030D-6E8A-4147-A177-3AD203B41FA5}">
                      <a16:colId xmlns:a16="http://schemas.microsoft.com/office/drawing/2014/main" xmlns="" val="3835932898"/>
                    </a:ext>
                  </a:extLst>
                </a:gridCol>
                <a:gridCol w="931741">
                  <a:extLst>
                    <a:ext uri="{9D8B030D-6E8A-4147-A177-3AD203B41FA5}">
                      <a16:colId xmlns:a16="http://schemas.microsoft.com/office/drawing/2014/main" xmlns="" val="2066617887"/>
                    </a:ext>
                  </a:extLst>
                </a:gridCol>
                <a:gridCol w="931741">
                  <a:extLst>
                    <a:ext uri="{9D8B030D-6E8A-4147-A177-3AD203B41FA5}">
                      <a16:colId xmlns:a16="http://schemas.microsoft.com/office/drawing/2014/main" xmlns="" val="3908468782"/>
                    </a:ext>
                  </a:extLst>
                </a:gridCol>
              </a:tblGrid>
              <a:tr h="2417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Ученики 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%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38160576"/>
                  </a:ext>
                </a:extLst>
              </a:tr>
              <a:tr h="6433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Всего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Участвуют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?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98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+mn-lt"/>
                        </a:rPr>
                        <a:t>100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+mn-lt"/>
                        </a:rPr>
                        <a:t>25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31345010"/>
                  </a:ext>
                </a:extLst>
              </a:tr>
              <a:tr h="65314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25 % = 0,25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98 : 0,25 = 392 (</a:t>
                      </a:r>
                      <a:r>
                        <a:rPr lang="ru-RU" sz="1200" dirty="0" err="1">
                          <a:effectLst/>
                          <a:latin typeface="+mn-lt"/>
                        </a:rPr>
                        <a:t>уч</a:t>
                      </a:r>
                      <a:r>
                        <a:rPr lang="ru-RU" sz="1200" dirty="0">
                          <a:effectLst/>
                          <a:latin typeface="+mn-lt"/>
                        </a:rPr>
                        <a:t>)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8047313"/>
                  </a:ext>
                </a:extLst>
              </a:tr>
              <a:tr h="195036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Ответ: 392 учеников 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46429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Таблица 6">
                <a:extLst>
                  <a:ext uri="{FF2B5EF4-FFF2-40B4-BE49-F238E27FC236}">
                    <a16:creationId xmlns:a16="http://schemas.microsoft.com/office/drawing/2014/main" xmlns="" id="{DEBB869D-A86D-A1EE-7356-AFA37B2582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079303"/>
                  </p:ext>
                </p:extLst>
              </p:nvPr>
            </p:nvGraphicFramePr>
            <p:xfrm>
              <a:off x="6972115" y="3479463"/>
              <a:ext cx="2853130" cy="1734004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89648">
                      <a:extLst>
                        <a:ext uri="{9D8B030D-6E8A-4147-A177-3AD203B41FA5}">
                          <a16:colId xmlns:a16="http://schemas.microsoft.com/office/drawing/2014/main" xmlns="" val="3835932898"/>
                        </a:ext>
                      </a:extLst>
                    </a:gridCol>
                    <a:gridCol w="931741">
                      <a:extLst>
                        <a:ext uri="{9D8B030D-6E8A-4147-A177-3AD203B41FA5}">
                          <a16:colId xmlns:a16="http://schemas.microsoft.com/office/drawing/2014/main" xmlns="" val="2066617887"/>
                        </a:ext>
                      </a:extLst>
                    </a:gridCol>
                    <a:gridCol w="931741">
                      <a:extLst>
                        <a:ext uri="{9D8B030D-6E8A-4147-A177-3AD203B41FA5}">
                          <a16:colId xmlns:a16="http://schemas.microsoft.com/office/drawing/2014/main" xmlns="" val="3908468782"/>
                        </a:ext>
                      </a:extLst>
                    </a:gridCol>
                  </a:tblGrid>
                  <a:tr h="24179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 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Сумма 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%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338160576"/>
                      </a:ext>
                    </a:extLst>
                  </a:tr>
                  <a:tr h="6433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Цена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Скидка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8000</a:t>
                          </a: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100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20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131345010"/>
                      </a:ext>
                    </a:extLst>
                  </a:tr>
                  <a:tr h="653142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20 % = 0,2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8000 ∗0,2</m:t>
                                  </m:r>
                                </m:num>
                                <m:den>
                                  <m:r>
                                    <a:rPr lang="ru-RU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ru-RU" sz="12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=1600</m:t>
                              </m:r>
                            </m:oMath>
                          </a14:m>
                          <a:r>
                            <a:rPr lang="ru-RU" sz="1200" dirty="0">
                              <a:effectLst/>
                              <a:latin typeface="+mn-lt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(р)</a:t>
                          </a: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888047313"/>
                      </a:ext>
                    </a:extLst>
                  </a:tr>
                  <a:tr h="195036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Ответ: 1600 рублей 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044642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Таблица 6">
                <a:extLst>
                  <a:ext uri="{FF2B5EF4-FFF2-40B4-BE49-F238E27FC236}">
                    <a16:creationId xmlns:a16="http://schemas.microsoft.com/office/drawing/2014/main" id="{DEBB869D-A86D-A1EE-7356-AFA37B2582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079303"/>
                  </p:ext>
                </p:extLst>
              </p:nvPr>
            </p:nvGraphicFramePr>
            <p:xfrm>
              <a:off x="6972115" y="3479463"/>
              <a:ext cx="2853130" cy="1733333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89648">
                      <a:extLst>
                        <a:ext uri="{9D8B030D-6E8A-4147-A177-3AD203B41FA5}">
                          <a16:colId xmlns:a16="http://schemas.microsoft.com/office/drawing/2014/main" val="3835932898"/>
                        </a:ext>
                      </a:extLst>
                    </a:gridCol>
                    <a:gridCol w="931741">
                      <a:extLst>
                        <a:ext uri="{9D8B030D-6E8A-4147-A177-3AD203B41FA5}">
                          <a16:colId xmlns:a16="http://schemas.microsoft.com/office/drawing/2014/main" val="2066617887"/>
                        </a:ext>
                      </a:extLst>
                    </a:gridCol>
                    <a:gridCol w="931741">
                      <a:extLst>
                        <a:ext uri="{9D8B030D-6E8A-4147-A177-3AD203B41FA5}">
                          <a16:colId xmlns:a16="http://schemas.microsoft.com/office/drawing/2014/main" val="3908468782"/>
                        </a:ext>
                      </a:extLst>
                    </a:gridCol>
                  </a:tblGrid>
                  <a:tr h="24179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 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Сумма 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%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8160576"/>
                      </a:ext>
                    </a:extLst>
                  </a:tr>
                  <a:tr h="6433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Цена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b="1" dirty="0">
                              <a:effectLst/>
                              <a:latin typeface="+mn-lt"/>
                            </a:rPr>
                            <a:t>Скидка</a:t>
                          </a:r>
                          <a:endParaRPr lang="ru-RU" sz="1200" b="1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8000</a:t>
                          </a: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100</a:t>
                          </a:r>
                        </a:p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20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31345010"/>
                      </a:ext>
                    </a:extLst>
                  </a:tr>
                  <a:tr h="653142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t="-142593" b="-407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88047313"/>
                      </a:ext>
                    </a:extLst>
                  </a:tr>
                  <a:tr h="195036">
                    <a:tc gridSpan="3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ru-RU" sz="1200" dirty="0">
                              <a:effectLst/>
                              <a:latin typeface="+mn-lt"/>
                            </a:rPr>
                            <a:t>Ответ: 1600 рублей </a:t>
                          </a:r>
                          <a:endParaRPr lang="ru-RU" sz="1200" dirty="0"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4464298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9778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7C89EE-684F-FC81-F102-97201F360427}"/>
              </a:ext>
            </a:extLst>
          </p:cNvPr>
          <p:cNvSpPr txBox="1"/>
          <p:nvPr/>
        </p:nvSpPr>
        <p:spPr>
          <a:xfrm>
            <a:off x="2586445" y="4667795"/>
            <a:ext cx="7019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latin typeface="Gabriola" panose="04040605051002020D02" pitchFamily="82" charset="0"/>
              </a:rPr>
              <a:t>Самостоятельная работа</a:t>
            </a:r>
            <a:endParaRPr lang="ru-RU" sz="4000" dirty="0">
              <a:latin typeface="Gabriola" panose="04040605051002020D02" pitchFamily="8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35AFFCB-7E9D-AE3A-0451-BE57E6EF3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213" y="554663"/>
            <a:ext cx="5993571" cy="437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63773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F4D8D52-2929-F4C8-E020-7C3FCE0E1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28" y="1454330"/>
            <a:ext cx="4751046" cy="44239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6339840" y="1454330"/>
            <a:ext cx="40494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 по страховой математике, который занимается расчетами тарифов и резервов для страховых компаний. Актуарии используют математические методы для оценки рисков и определения стоимости страховых полисов.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97660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F4D8D52-2929-F4C8-E020-7C3FCE0E1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28" y="1454330"/>
            <a:ext cx="4751046" cy="44239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6339840" y="1454330"/>
            <a:ext cx="40494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 по страховой математике, который занимается расчетами тарифов и резервов для страховых компаний. 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Актуарии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используют математические методы для оценки рисков и определения стоимости страховых полисов.</a:t>
            </a:r>
            <a:endParaRPr lang="ru-RU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CDC059C-99DB-9A12-6DE6-FCBEC7B5BAE8}"/>
              </a:ext>
            </a:extLst>
          </p:cNvPr>
          <p:cNvSpPr txBox="1"/>
          <p:nvPr/>
        </p:nvSpPr>
        <p:spPr>
          <a:xfrm>
            <a:off x="4537165" y="254001"/>
            <a:ext cx="4685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atin typeface="Gabriola" panose="04040605051002020D02" pitchFamily="82" charset="0"/>
              </a:rPr>
              <a:t>Актуарий</a:t>
            </a:r>
          </a:p>
        </p:txBody>
      </p:sp>
    </p:spTree>
    <p:extLst>
      <p:ext uri="{BB962C8B-B14F-4D97-AF65-F5344CB8AC3E}">
        <p14:creationId xmlns:p14="http://schemas.microsoft.com/office/powerpoint/2010/main" val="2058638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6183086" y="1454330"/>
            <a:ext cx="4328160" cy="4784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Ученый, который используют математику для изучения биологических процессов.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Математические биологи могут исследовать такие явления, как рост клеток, распространение болезней и эволюции видов.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7F79385-9986-E205-5CE6-533A070C0D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15" y="1454330"/>
            <a:ext cx="4751046" cy="442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317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6339840" y="1454330"/>
            <a:ext cx="4328160" cy="4784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Ученый, который используют математику для изучения биологических процессов.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Математические биологи 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могут исследовать такие явления, как рост клеток, распространение болезней и эволюции видов.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7F79385-9986-E205-5CE6-533A070C0D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15" y="1454330"/>
            <a:ext cx="4751046" cy="44239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0FCACE2-2514-286A-892A-A1FA26E15778}"/>
              </a:ext>
            </a:extLst>
          </p:cNvPr>
          <p:cNvSpPr txBox="1"/>
          <p:nvPr/>
        </p:nvSpPr>
        <p:spPr>
          <a:xfrm>
            <a:off x="2185852" y="269984"/>
            <a:ext cx="7820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atin typeface="Gabriola" panose="04040605051002020D02" pitchFamily="82" charset="0"/>
              </a:rPr>
              <a:t>Математический биолог</a:t>
            </a:r>
          </a:p>
        </p:txBody>
      </p:sp>
    </p:spTree>
    <p:extLst>
      <p:ext uri="{BB962C8B-B14F-4D97-AF65-F5344CB8AC3E}">
        <p14:creationId xmlns:p14="http://schemas.microsoft.com/office/powerpoint/2010/main" val="14253728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5982790" y="1454330"/>
            <a:ext cx="4563290" cy="435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Создает трехмерные модели объектов и поверхностей с использованием математических принципов геометрии. Геометрические дизайнеры работают в области архитектуры дизайна интерьеров и других сферах, где требуется точное моделирование форм.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1B0FB32-08A9-547F-7B91-5E1FC1EB4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15" y="1431580"/>
            <a:ext cx="4751046" cy="442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671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5982790" y="1454330"/>
            <a:ext cx="4563290" cy="435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Создает трехмерные модели объектов и поверхностей с использованием математических принципов геометрии. </a:t>
            </a:r>
            <a:r>
              <a:rPr lang="ru-RU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Геометрические дизайнеры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работают в области архитектуры дизайна интерьеров и других сферах, где требуется точное моделирование форм.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1B0FB32-08A9-547F-7B91-5E1FC1EB4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15" y="1431580"/>
            <a:ext cx="4751046" cy="44239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9E81C6-6B4D-7656-83E1-5A9E9E0F7D69}"/>
              </a:ext>
            </a:extLst>
          </p:cNvPr>
          <p:cNvSpPr txBox="1"/>
          <p:nvPr/>
        </p:nvSpPr>
        <p:spPr>
          <a:xfrm>
            <a:off x="2050869" y="294096"/>
            <a:ext cx="8090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atin typeface="Gabriola" panose="04040605051002020D02" pitchFamily="82" charset="0"/>
              </a:rPr>
              <a:t>Геометрический дизайнер</a:t>
            </a:r>
          </a:p>
        </p:txBody>
      </p:sp>
    </p:spTree>
    <p:extLst>
      <p:ext uri="{BB962C8B-B14F-4D97-AF65-F5344CB8AC3E}">
        <p14:creationId xmlns:p14="http://schemas.microsoft.com/office/powerpoint/2010/main" val="21402129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5982790" y="1454330"/>
            <a:ext cx="4563290" cy="329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Специалист, занимающийся разработкой и анализом криптографических систем. Криптографы используют математические алгоритмы для обеспечения безопасности информации.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CFE2611-8A76-CCF4-94D5-12110ED8F0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4" y="1454330"/>
            <a:ext cx="4751046" cy="439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421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1DA387-A863-6871-9E51-5C269CD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5C569E-52CA-2A67-DA8E-4DC4DFADEF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/>
        </p:blipFill>
        <p:spPr>
          <a:xfrm>
            <a:off x="9342199" y="1080950"/>
            <a:ext cx="3330000" cy="430673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0F3EA6B-3C2B-5E12-FB13-DC495A57543E}"/>
              </a:ext>
            </a:extLst>
          </p:cNvPr>
          <p:cNvSpPr txBox="1"/>
          <p:nvPr/>
        </p:nvSpPr>
        <p:spPr>
          <a:xfrm>
            <a:off x="5982790" y="1454330"/>
            <a:ext cx="4563290" cy="329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Специалист, занимающийся разработкой и анализом криптографических систем. 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Криптографы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используют математические алгоритмы для обеспечения безопасности информации.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CFE2611-8A76-CCF4-94D5-12110ED8F0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4" y="1454330"/>
            <a:ext cx="4751046" cy="43978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7A0F152-FCFE-1E24-599E-4F68224FFA93}"/>
              </a:ext>
            </a:extLst>
          </p:cNvPr>
          <p:cNvSpPr txBox="1"/>
          <p:nvPr/>
        </p:nvSpPr>
        <p:spPr>
          <a:xfrm>
            <a:off x="4537165" y="254001"/>
            <a:ext cx="4685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atin typeface="Gabriola" panose="04040605051002020D02" pitchFamily="82" charset="0"/>
              </a:rPr>
              <a:t>Криптограф</a:t>
            </a:r>
          </a:p>
        </p:txBody>
      </p:sp>
    </p:spTree>
    <p:extLst>
      <p:ext uri="{BB962C8B-B14F-4D97-AF65-F5344CB8AC3E}">
        <p14:creationId xmlns:p14="http://schemas.microsoft.com/office/powerpoint/2010/main" val="1845566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11699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589862" y="1847653"/>
            <a:ext cx="4111569" cy="381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1ар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1/100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га? </a:t>
            </a:r>
            <a:endParaRPr lang="ru-RU" sz="40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vgenijj_Krylatov_-_Do_chego_doshjol_progress_48126179">
            <a:hlinkClick r:id="" action="ppaction://media"/>
            <a:extLst>
              <a:ext uri="{FF2B5EF4-FFF2-40B4-BE49-F238E27FC236}">
                <a16:creationId xmlns:a16="http://schemas.microsoft.com/office/drawing/2014/main" xmlns="" id="{D257C2F3-063B-ECC6-B5E0-B3680A2782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830" y="5918654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37C251C-FCCC-97B7-4C30-F70B92BEC493}"/>
              </a:ext>
            </a:extLst>
          </p:cNvPr>
          <p:cNvSpPr txBox="1"/>
          <p:nvPr/>
        </p:nvSpPr>
        <p:spPr>
          <a:xfrm>
            <a:off x="2438400" y="591364"/>
            <a:ext cx="78290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atin typeface="Gabriola" panose="04040605051002020D02" pitchFamily="82" charset="0"/>
              </a:rPr>
              <a:t>Домашнее задание:</a:t>
            </a:r>
          </a:p>
          <a:p>
            <a:r>
              <a:rPr lang="ru-RU" sz="6000" dirty="0">
                <a:latin typeface="Gabriola" panose="04040605051002020D02" pitchFamily="82" charset="0"/>
              </a:rPr>
              <a:t>Составить 3 задачи с использованием процентов разного типа</a:t>
            </a:r>
          </a:p>
        </p:txBody>
      </p:sp>
    </p:spTree>
    <p:extLst>
      <p:ext uri="{BB962C8B-B14F-4D97-AF65-F5344CB8AC3E}">
        <p14:creationId xmlns:p14="http://schemas.microsoft.com/office/powerpoint/2010/main" val="32721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7C89EE-684F-FC81-F102-97201F360427}"/>
              </a:ext>
            </a:extLst>
          </p:cNvPr>
          <p:cNvSpPr txBox="1"/>
          <p:nvPr/>
        </p:nvSpPr>
        <p:spPr>
          <a:xfrm>
            <a:off x="1590919" y="1152428"/>
            <a:ext cx="8317144" cy="363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1200000"/>
              </a:camera>
              <a:lightRig rig="threePt" dir="t"/>
            </a:scene3d>
          </a:bodyPr>
          <a:lstStyle/>
          <a:p>
            <a:pPr algn="ctr"/>
            <a:r>
              <a:rPr lang="ru-RU" sz="11500" b="1" i="1" dirty="0">
                <a:pattFill prst="solidDmnd">
                  <a:fgClr>
                    <a:schemeClr val="accent6"/>
                  </a:fgClr>
                  <a:bgClr>
                    <a:schemeClr val="tx1"/>
                  </a:bgClr>
                </a:pattFill>
                <a:effectLst>
                  <a:reflection stA="13000" endPos="65000" dist="50800" dir="5400000" sy="-100000" algn="bl" rotWithShape="0"/>
                </a:effectLst>
                <a:latin typeface="Gabriola" panose="04040605051002020D02" pitchFamily="82" charset="0"/>
              </a:rPr>
              <a:t>Гора </a:t>
            </a:r>
          </a:p>
          <a:p>
            <a:pPr algn="ctr"/>
            <a:r>
              <a:rPr lang="ru-RU" sz="11500" b="1" i="1" dirty="0">
                <a:pattFill prst="solidDmnd">
                  <a:fgClr>
                    <a:schemeClr val="accent6"/>
                  </a:fgClr>
                  <a:bgClr>
                    <a:schemeClr val="tx1"/>
                  </a:bgClr>
                </a:pattFill>
                <a:effectLst>
                  <a:reflection stA="13000" endPos="65000" dist="50800" dir="5400000" sy="-100000" algn="bl" rotWithShape="0"/>
                </a:effectLst>
                <a:latin typeface="Gabriola" panose="04040605051002020D02" pitchFamily="82" charset="0"/>
              </a:rPr>
              <a:t>«Успеха»</a:t>
            </a:r>
          </a:p>
        </p:txBody>
      </p:sp>
      <p:pic>
        <p:nvPicPr>
          <p:cNvPr id="2" name="Evgenijj_Krylatov_-_Do_chego_doshjol_progress_48126179">
            <a:hlinkClick r:id="" action="ppaction://media"/>
            <a:extLst>
              <a:ext uri="{FF2B5EF4-FFF2-40B4-BE49-F238E27FC236}">
                <a16:creationId xmlns:a16="http://schemas.microsoft.com/office/drawing/2014/main" xmlns="" id="{D257C2F3-063B-ECC6-B5E0-B3680A2782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830" y="591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6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98" y="561639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2A43E28-D5DA-7D6F-9981-4422F9D811C5}"/>
              </a:ext>
            </a:extLst>
          </p:cNvPr>
          <p:cNvSpPr/>
          <p:nvPr/>
        </p:nvSpPr>
        <p:spPr>
          <a:xfrm>
            <a:off x="2589862" y="1847653"/>
            <a:ext cx="4111569" cy="381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1ар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1/100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га? </a:t>
            </a:r>
            <a:endParaRPr lang="ru-RU" sz="40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D1C61AB-1EFF-49BB-32AF-3E3C4AF84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849" y="1847653"/>
            <a:ext cx="2520000" cy="378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11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616" y="54403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2675559" y="1775098"/>
            <a:ext cx="4132800" cy="3816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15%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0,15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5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616" y="544034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BFD2A62-281D-B509-447F-CA835B77D24B}"/>
              </a:ext>
            </a:extLst>
          </p:cNvPr>
          <p:cNvSpPr/>
          <p:nvPr/>
        </p:nvSpPr>
        <p:spPr>
          <a:xfrm>
            <a:off x="2675559" y="1775098"/>
            <a:ext cx="4132800" cy="3816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15%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0,15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F0E668-3B1A-F488-94F6-7CDF08188D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254" y="1847653"/>
            <a:ext cx="252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65" y="525868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35475" y="1847653"/>
            <a:ext cx="4132800" cy="3816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60% 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0,06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9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928CFB-C775-F4BC-6FD6-20A6DA3E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08464DF-7E49-DDAF-D67E-15D7908F60CE}"/>
              </a:ext>
            </a:extLst>
          </p:cNvPr>
          <p:cNvGrpSpPr/>
          <p:nvPr/>
        </p:nvGrpSpPr>
        <p:grpSpPr>
          <a:xfrm rot="3912968">
            <a:off x="1900907" y="3422489"/>
            <a:ext cx="633715" cy="730047"/>
            <a:chOff x="705394" y="592646"/>
            <a:chExt cx="877062" cy="87085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68C5EF4C-8188-7CF1-F8B3-B128500C0B40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EE8883C7-CC24-0AF6-80D5-17A6F22ADCE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92741560-5F65-8CEA-0128-B6990298B844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52F172B7-D170-8A02-57DF-9C483F3F1126}"/>
              </a:ext>
            </a:extLst>
          </p:cNvPr>
          <p:cNvGrpSpPr/>
          <p:nvPr/>
        </p:nvGrpSpPr>
        <p:grpSpPr>
          <a:xfrm rot="18485904">
            <a:off x="4664563" y="3611880"/>
            <a:ext cx="877062" cy="870858"/>
            <a:chOff x="705394" y="592646"/>
            <a:chExt cx="877062" cy="87085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5CBF1985-029D-E0DE-76C4-1BF91E0FCA5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49A3AA14-39BB-B8B1-0152-743DA8BDBC5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14FA6C48-F0FC-4D2F-C665-D3884566CB61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5E1D5FD2-8643-5F2E-A38B-594CE8DBC0B2}"/>
              </a:ext>
            </a:extLst>
          </p:cNvPr>
          <p:cNvGrpSpPr/>
          <p:nvPr/>
        </p:nvGrpSpPr>
        <p:grpSpPr>
          <a:xfrm rot="3606064" flipH="1" flipV="1">
            <a:off x="6308498" y="1593908"/>
            <a:ext cx="428483" cy="1123570"/>
            <a:chOff x="705394" y="592646"/>
            <a:chExt cx="877062" cy="870858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BF0A1B08-101C-FE24-DCE0-15A43301E8EF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F056960B-3566-05F5-9C4E-EEFF8D900D6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E6AB949F-61BD-DC8C-E460-C138D4AC56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A583C742-49ED-9A43-DAC8-5FB571B55E35}"/>
              </a:ext>
            </a:extLst>
          </p:cNvPr>
          <p:cNvGrpSpPr/>
          <p:nvPr/>
        </p:nvGrpSpPr>
        <p:grpSpPr>
          <a:xfrm rot="19504895">
            <a:off x="6896758" y="3960975"/>
            <a:ext cx="318827" cy="497080"/>
            <a:chOff x="705394" y="592646"/>
            <a:chExt cx="877062" cy="8708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6612CBFF-85B6-A93A-1F41-30D239AD6C9D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F0561158-4985-1D68-9B52-46F807DC6915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67CCA117-768A-9CAA-2F56-94F0FD313767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D3B80E2A-653A-B6E0-9863-CC5B536AB936}"/>
              </a:ext>
            </a:extLst>
          </p:cNvPr>
          <p:cNvGrpSpPr/>
          <p:nvPr/>
        </p:nvGrpSpPr>
        <p:grpSpPr>
          <a:xfrm rot="1373943">
            <a:off x="9225752" y="2154464"/>
            <a:ext cx="257949" cy="223482"/>
            <a:chOff x="705394" y="592646"/>
            <a:chExt cx="877062" cy="870858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xmlns="" id="{6F04E508-708C-5F66-9BA0-19A5C6F67FCA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3AB42017-7630-395C-F17E-73995E557B41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3140660-41A7-F5DA-35AB-E7ECCC94AC5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73D04F71-D627-8A82-721B-6245020579FE}"/>
              </a:ext>
            </a:extLst>
          </p:cNvPr>
          <p:cNvGrpSpPr/>
          <p:nvPr/>
        </p:nvGrpSpPr>
        <p:grpSpPr>
          <a:xfrm rot="20307019">
            <a:off x="10023471" y="4114389"/>
            <a:ext cx="266247" cy="1161594"/>
            <a:chOff x="705394" y="592646"/>
            <a:chExt cx="877062" cy="870858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F7CFC7E6-B981-767B-A748-9589C089F2B4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DD848192-3AA7-96C4-6A5F-1F96B60AC394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ABB5A1E-5DF8-40EE-48BA-A67140258CEC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A0D118D-7E09-A110-B720-B66560819D34}"/>
              </a:ext>
            </a:extLst>
          </p:cNvPr>
          <p:cNvGrpSpPr/>
          <p:nvPr/>
        </p:nvGrpSpPr>
        <p:grpSpPr>
          <a:xfrm>
            <a:off x="1487840" y="1213168"/>
            <a:ext cx="877062" cy="870858"/>
            <a:chOff x="705394" y="592646"/>
            <a:chExt cx="877062" cy="870858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BBC13701-7D64-5F48-1893-63F7981F7A95}"/>
                </a:ext>
              </a:extLst>
            </p:cNvPr>
            <p:cNvSpPr/>
            <p:nvPr/>
          </p:nvSpPr>
          <p:spPr>
            <a:xfrm>
              <a:off x="705394" y="618309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xmlns="" id="{E281F0CD-FF2F-990F-88A6-97DC7F2E670B}"/>
                </a:ext>
              </a:extLst>
            </p:cNvPr>
            <p:cNvSpPr/>
            <p:nvPr/>
          </p:nvSpPr>
          <p:spPr>
            <a:xfrm>
              <a:off x="1251530" y="1114697"/>
              <a:ext cx="330926" cy="313508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A3F0DB0D-5E12-9374-24F7-5F6103D3D038}"/>
                </a:ext>
              </a:extLst>
            </p:cNvPr>
            <p:cNvSpPr/>
            <p:nvPr/>
          </p:nvSpPr>
          <p:spPr>
            <a:xfrm rot="2446690">
              <a:off x="1074257" y="592646"/>
              <a:ext cx="139337" cy="87085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48D6-2CAD-6AD9-E53B-955D27FC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65" y="525868"/>
            <a:ext cx="8596668" cy="949234"/>
          </a:xfrm>
        </p:spPr>
        <p:txBody>
          <a:bodyPr/>
          <a:lstStyle/>
          <a:p>
            <a:pPr algn="ctr"/>
            <a:r>
              <a:rPr lang="ru-RU" sz="5400" i="1" dirty="0">
                <a:latin typeface="Gabriola" panose="04040605051002020D02" pitchFamily="82" charset="0"/>
              </a:rPr>
              <a:t>Верно-неверно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AF2C60A-B165-0FDB-A6B7-7A5A172C74E6}"/>
              </a:ext>
            </a:extLst>
          </p:cNvPr>
          <p:cNvSpPr/>
          <p:nvPr/>
        </p:nvSpPr>
        <p:spPr>
          <a:xfrm>
            <a:off x="2635475" y="1847653"/>
            <a:ext cx="4132800" cy="3816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Верно ли, что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60%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</a:t>
            </a:r>
            <a:r>
              <a:rPr lang="ru-RU" sz="4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0,06</a:t>
            </a:r>
            <a:r>
              <a:rPr lang="ru-RU" sz="4800" b="1" dirty="0">
                <a:solidFill>
                  <a:schemeClr val="tx1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? </a:t>
            </a:r>
            <a:endParaRPr lang="ru-RU" sz="48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72DAF65-C252-9867-001E-531AFF4DB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268" y="1847653"/>
            <a:ext cx="2564988" cy="3816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D448788-A010-C343-2B25-DE8DD4D42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4889"/>
            <a:ext cx="2263521" cy="1987371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F115990-0A72-0FF3-A242-303166D0A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8" y="1187767"/>
            <a:ext cx="2263521" cy="1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91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Simple Light">
      <a:dk1>
        <a:srgbClr val="000000"/>
      </a:dk1>
      <a:lt1>
        <a:srgbClr val="F9F8F3"/>
      </a:lt1>
      <a:dk2>
        <a:srgbClr val="434343"/>
      </a:dk2>
      <a:lt2>
        <a:srgbClr val="D9D9D9"/>
      </a:lt2>
      <a:accent1>
        <a:srgbClr val="A7C5B9"/>
      </a:accent1>
      <a:accent2>
        <a:srgbClr val="759485"/>
      </a:accent2>
      <a:accent3>
        <a:srgbClr val="44584F"/>
      </a:accent3>
      <a:accent4>
        <a:srgbClr val="00FF00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CB919D4D-E6AF-4CA6-A0A5-8F7BF8170FD7}" vid="{D0DEC1E7-9549-444D-B73A-8410BF7C60D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1449</TotalTime>
  <Words>899</Words>
  <Application>Microsoft Office PowerPoint</Application>
  <PresentationFormat>Широкоэкранный</PresentationFormat>
  <Paragraphs>170</Paragraphs>
  <Slides>41</Slides>
  <Notes>8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53" baseType="lpstr">
      <vt:lpstr>Abril Fatface</vt:lpstr>
      <vt:lpstr>Aldrich</vt:lpstr>
      <vt:lpstr>Arial</vt:lpstr>
      <vt:lpstr>Calibri</vt:lpstr>
      <vt:lpstr>Cambria Math</vt:lpstr>
      <vt:lpstr>Englebert</vt:lpstr>
      <vt:lpstr>Epilogue Medium</vt:lpstr>
      <vt:lpstr>Gabriola</vt:lpstr>
      <vt:lpstr>Homemade Apple</vt:lpstr>
      <vt:lpstr>Poppins</vt:lpstr>
      <vt:lpstr>Times New Roman</vt:lpstr>
      <vt:lpstr>Тема1</vt:lpstr>
      <vt:lpstr>Презентация PowerPoint</vt:lpstr>
      <vt:lpstr>Разминка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Верно-неверно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Артемий Зимников</dc:creator>
  <cp:lastModifiedBy>Учитель</cp:lastModifiedBy>
  <cp:revision>11</cp:revision>
  <dcterms:created xsi:type="dcterms:W3CDTF">2024-09-18T05:13:24Z</dcterms:created>
  <dcterms:modified xsi:type="dcterms:W3CDTF">2025-03-01T20:23:54Z</dcterms:modified>
</cp:coreProperties>
</file>