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78" r:id="rId5"/>
    <p:sldId id="279" r:id="rId6"/>
    <p:sldId id="280" r:id="rId7"/>
    <p:sldId id="268" r:id="rId8"/>
    <p:sldId id="270" r:id="rId9"/>
    <p:sldId id="272" r:id="rId10"/>
    <p:sldId id="271" r:id="rId11"/>
    <p:sldId id="275" r:id="rId12"/>
    <p:sldId id="276" r:id="rId13"/>
    <p:sldId id="277" r:id="rId14"/>
    <p:sldId id="274" r:id="rId15"/>
    <p:sldId id="273" r:id="rId1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8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120" y="7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330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8F8E447-D05B-4FFA-97D1-0D40619C5058}" type="datetime1">
              <a:rPr lang="ru-RU" smtClean="0">
                <a:latin typeface="Arial" panose="020B0604020202020204" pitchFamily="34" charset="0"/>
              </a:rPr>
              <a:t>02.03.2025</a:t>
            </a:fld>
            <a:endParaRPr lang="ru-RU">
              <a:latin typeface="Arial" panose="020B0604020202020204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>
              <a:latin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6834459-7356-44BF-850D-8B30C4FB3B6B}" type="slidenum">
              <a:rPr lang="ru-RU">
                <a:latin typeface="Arial" panose="020B0604020202020204" pitchFamily="34" charset="0"/>
              </a:rPr>
              <a:t>‹#›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9AB7BB4-B381-4B36-A878-801C2D535B6C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0A3C37BE-C303-496D-B5CD-85F2937540FC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A3C37BE-C303-496D-B5CD-85F2937540F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010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rtlCol="0" anchor="ctr">
            <a:normAutofit/>
          </a:bodyPr>
          <a:lstStyle>
            <a:lvl1pPr algn="l">
              <a:defRPr sz="4400" cap="all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898" y="4511784"/>
            <a:ext cx="10096501" cy="955565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Arial" panose="020B0604020202020204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D8B4D001-6C79-4FD1-AF42-71BB3FA1B742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0FF54DE5-C571-48E8-A5BC-B369434E2F44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65975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04900" y="1600200"/>
            <a:ext cx="3396996" cy="45720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FF03FF-A43A-40BF-83AB-CE3349878E54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6963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18E68B7-A3F8-4FEF-882B-7944E2A82704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120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104900" y="365125"/>
            <a:ext cx="8098896" cy="5811838"/>
          </a:xfrm>
        </p:spPr>
        <p:txBody>
          <a:bodyPr vert="eaVert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208174E-23E9-4832-894F-8EBFA04B2056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noProof="0"/>
              <a:t>‹#›</a:t>
            </a:fld>
            <a:endParaRPr lang="ru-RU" noProof="0"/>
          </a:p>
        </p:txBody>
      </p:sp>
      <p:grpSp>
        <p:nvGrpSpPr>
          <p:cNvPr id="7" name="Группа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9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CB0CC20-FBBA-4D4C-99D3-BD35DB445E5E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868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rtlCol="0" anchor="ctr">
            <a:normAutofit/>
          </a:bodyPr>
          <a:lstStyle>
            <a:lvl1pPr algn="l">
              <a:defRPr sz="4400" cap="all" baseline="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11" name="Рисунок 10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Arial" panose="020B0604020202020204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94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Прямоугольник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>
                <a:latin typeface="Arial" panose="020B0604020202020204" pitchFamily="34" charset="0"/>
              </a:endParaRPr>
            </a:p>
          </p:txBody>
        </p:sp>
        <p:grpSp>
          <p:nvGrpSpPr>
            <p:cNvPr id="11" name="Группа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rtlCol="0"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04899" y="4655956"/>
            <a:ext cx="10071099" cy="50975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8FF4DDC-A71E-4CFA-82E6-280290985665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026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104900" y="1600200"/>
            <a:ext cx="4914900" cy="4571999"/>
          </a:xfrm>
        </p:spPr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72200" y="1600200"/>
            <a:ext cx="4914900" cy="4571999"/>
          </a:xfrm>
        </p:spPr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14F0B8-33FA-40F9-A58A-30DB4BB279E6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2779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104900" y="1600200"/>
            <a:ext cx="4919472" cy="823912"/>
          </a:xfrm>
        </p:spPr>
        <p:txBody>
          <a:bodyPr rtlCol="0"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104900" y="2424112"/>
            <a:ext cx="4919472" cy="374808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166110" y="1600200"/>
            <a:ext cx="4919472" cy="823912"/>
          </a:xfrm>
        </p:spPr>
        <p:txBody>
          <a:bodyPr rtlCol="0"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166110" y="2424112"/>
            <a:ext cx="4919472" cy="3748088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803FD05-CCB6-4703-95F1-035600F1D8EA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710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F65C484-0CAA-4CAD-9AE3-9374BF849181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58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CC01BF4-B79E-49A8-881C-E61A40A3E9DD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241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1104900" y="1600200"/>
            <a:ext cx="4384548" cy="45720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641848" y="1600199"/>
            <a:ext cx="5445252" cy="4572001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340FF9-C789-4B98-9496-8946B23EDA26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697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  <a:p>
            <a:pPr lvl="5" rtl="0"/>
            <a:r>
              <a:rPr lang="ru-RU" noProof="0"/>
              <a:t>Шестой уровень</a:t>
            </a:r>
          </a:p>
          <a:p>
            <a:pPr lvl="6" rtl="0"/>
            <a:r>
              <a:rPr lang="ru-RU" noProof="0"/>
              <a:t>Седьмой уровень</a:t>
            </a:r>
          </a:p>
          <a:p>
            <a:pPr lvl="7" rtl="0"/>
            <a:r>
              <a:rPr lang="ru-RU" noProof="0"/>
              <a:t>Восьмой уровень</a:t>
            </a:r>
          </a:p>
          <a:p>
            <a:pPr lvl="8" rtl="0"/>
            <a:r>
              <a:rPr lang="ru-RU" noProof="0"/>
              <a:t>Девятый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E92A1406-CFD2-48C3-B2D4-06D1DAAD4CAE}" type="datetime1">
              <a:rPr lang="ru-RU" noProof="0" smtClean="0"/>
              <a:t>02.03.2025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FF54DE5-C571-48E8-A5BC-B369434E2F44}" type="slidenum">
              <a:rPr lang="ru-RU" noProof="0" smtClean="0"/>
              <a:pPr/>
              <a:t>‹#›</a:t>
            </a:fld>
            <a:endParaRPr lang="ru-RU" noProof="0"/>
          </a:p>
        </p:txBody>
      </p:sp>
      <p:grpSp>
        <p:nvGrpSpPr>
          <p:cNvPr id="15" name="Группа 14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62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xmlns="" id="{38B5A612-CBDC-4F77-9C1F-EFABBC36553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1288111"/>
            <a:ext cx="4914900" cy="418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xmlns="" id="{CD8FFFCA-5920-4266-BC43-9FE37F54BFC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359674"/>
            <a:ext cx="5444656" cy="406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268484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C3E7A92-62B6-4274-BB7C-4C12663BF703}"/>
              </a:ext>
            </a:extLst>
          </p:cNvPr>
          <p:cNvSpPr txBox="1"/>
          <p:nvPr/>
        </p:nvSpPr>
        <p:spPr>
          <a:xfrm>
            <a:off x="2496711" y="111318"/>
            <a:ext cx="800696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Во время экскурсии учащиеся сделали схематическую зарисовку залегания горных пород на обрыве в карьере.</a:t>
            </a:r>
          </a:p>
          <a:p>
            <a:r>
              <a:rPr lang="ru-RU" dirty="0"/>
              <a:t>Расположите показанные на рисунке слои горных пород в порядке увеличения их возраста (от самого молодого до самого древнего). Запишите в ответ получившуюся последовательность букв.   А) кварцит  Б)  гранит В)  суглинок </a:t>
            </a:r>
            <a:r>
              <a:rPr lang="ru-RU"/>
              <a:t>Г) известняк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E1A2B17-4333-47F6-A269-D1DC8310F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811" y="1895723"/>
            <a:ext cx="5834378" cy="306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2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A82ABD-5FF9-48A2-AA57-AD47DE3DD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                              Притча об отношении к работе</a:t>
            </a:r>
            <a:endParaRPr lang="ru-RU" dirty="0"/>
          </a:p>
        </p:txBody>
      </p:sp>
      <p:pic>
        <p:nvPicPr>
          <p:cNvPr id="4" name="Picture 6" descr="Picture background">
            <a:extLst>
              <a:ext uri="{FF2B5EF4-FFF2-40B4-BE49-F238E27FC236}">
                <a16:creationId xmlns:a16="http://schemas.microsoft.com/office/drawing/2014/main" xmlns="" id="{FEF6EFCD-4EDE-49B6-94FA-CB0D437404F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947" y="1600200"/>
            <a:ext cx="581010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61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718291-FF2D-4AD4-A7EB-E8A544D8F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       Притча </a:t>
            </a:r>
            <a:r>
              <a:rPr lang="ru-RU" dirty="0"/>
              <a:t>об отношении к работе</a:t>
            </a:r>
          </a:p>
        </p:txBody>
      </p:sp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xmlns="" id="{8E9745C0-C4AD-4FFB-8CD9-EE489172467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039907"/>
            <a:ext cx="4914900" cy="391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xmlns="" id="{801B19BE-D966-4F69-BDDD-DB85473B44E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1952421"/>
            <a:ext cx="4914900" cy="386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38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F9ECDFE-9F4C-4149-87C2-A170C18380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4900" y="2194560"/>
            <a:ext cx="5734050" cy="3212328"/>
          </a:xfrm>
        </p:spPr>
        <p:txBody>
          <a:bodyPr/>
          <a:lstStyle/>
          <a:p>
            <a:r>
              <a:rPr lang="ru-RU" sz="3600" dirty="0"/>
              <a:t>Выберите себе работу по душе и вам не придется работать ни одного дня в своей жизни.</a:t>
            </a:r>
          </a:p>
          <a:p>
            <a:r>
              <a:rPr lang="ru-RU" dirty="0"/>
              <a:t>           </a:t>
            </a:r>
          </a:p>
          <a:p>
            <a:r>
              <a:rPr lang="ru-RU" dirty="0"/>
              <a:t>                                                       Конфуций</a:t>
            </a: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492A7D4F-82E9-4639-BE58-1B3A03C42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44133AD-AF6F-4618-8EC3-8EA1E42F0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1062" y="1677725"/>
            <a:ext cx="5210937" cy="315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1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F80B3A-214A-4C8C-9A20-02BCA3A0AB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ru-RU" sz="4400" b="0" i="0" u="none" strike="noStrike" kern="1200" cap="all" spc="0" normalizeH="0" baseline="0" noProof="1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      География-</a:t>
            </a:r>
            <a:br>
              <a:rPr kumimoji="0" lang="ru-RU" sz="4400" b="0" i="0" u="none" strike="noStrike" kern="1200" cap="all" spc="0" normalizeH="0" baseline="0" noProof="1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kumimoji="0" lang="ru-RU" sz="4400" b="0" i="0" u="none" strike="noStrike" kern="1200" cap="all" spc="0" normalizeH="0" baseline="0" noProof="1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основа   многих </a:t>
            </a:r>
            <a:br>
              <a:rPr kumimoji="0" lang="ru-RU" sz="4400" b="0" i="0" u="none" strike="noStrike" kern="1200" cap="all" spc="0" normalizeH="0" baseline="0" noProof="1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</a:br>
            <a:r>
              <a:rPr kumimoji="0" lang="ru-RU" sz="4400" b="0" i="0" u="none" strike="noStrike" kern="1200" cap="all" spc="0" normalizeH="0" baseline="0" noProof="1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      профессий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D06E0D9-2C7C-4A77-BAF4-88C81AC7DD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0A4B392-49C4-4D2B-8263-E0C1C0BA30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45" r="45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54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rtl="0"/>
            <a:r>
              <a:rPr lang="ru-RU" sz="440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В настоящее время в России</a:t>
            </a:r>
            <a:br>
              <a:rPr lang="ru-RU" sz="440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</a:br>
            <a:r>
              <a:rPr lang="ru-RU" sz="440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24 географических факультета и отделения классических университетов </a:t>
            </a:r>
            <a:br>
              <a:rPr lang="ru-RU" sz="440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</a:br>
            <a:r>
              <a:rPr lang="ru-RU" sz="4400" dirty="0">
                <a:solidFill>
                  <a:srgbClr val="333333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 41 географический факультет педагогических университетов и институтов. 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31564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348023-9640-4938-9775-913AA0221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633329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1.Как называются реки, протекающие через данный регион?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2.На каком берегу </a:t>
            </a:r>
            <a:r>
              <a:rPr lang="ru-RU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р.Быстрая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находится Климов?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3.В каком направлении протекает </a:t>
            </a:r>
            <a:r>
              <a:rPr lang="ru-RU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р.Студеная</a:t>
            </a: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" name="Рисунок 2" descr="Picture background">
            <a:extLst>
              <a:ext uri="{FF2B5EF4-FFF2-40B4-BE49-F238E27FC236}">
                <a16:creationId xmlns:a16="http://schemas.microsoft.com/office/drawing/2014/main" xmlns="" id="{C0D2FAAD-F191-4876-B713-ED2F5DCF494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002" y="1359673"/>
            <a:ext cx="12666426" cy="54221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321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4F03892-75CE-4B2A-B531-791FF1D30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z="3200" b="0" i="0" u="none" strike="noStrike" kern="1200" cap="none" spc="0" normalizeH="0" baseline="0" noProof="1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Где понадобится зонт?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6BD305E-72DB-47C1-B261-2030B02A2C9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1.Потоки воздуха направлены (вверх, вниз)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2.Воздух закручивается (по, против) часовой стрелке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3.В центре область (низкого, высокого) атмосферного давления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4.Это (циклон, антициклон)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514843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Погода будет (ветреная, безветренная, ясная, пасмурная)</a:t>
            </a:r>
            <a:endParaRPr kumimoji="0" lang="ru-RU" sz="2000" b="0" i="0" u="none" strike="noStrike" kern="1200" cap="none" spc="0" normalizeH="0" baseline="0" noProof="1">
              <a:ln>
                <a:noFill/>
              </a:ln>
              <a:solidFill>
                <a:srgbClr val="51484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83C6CF8-4E66-4FF3-AE52-37B7418C1D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09499" y="1600200"/>
            <a:ext cx="5772184" cy="4032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3749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052543-48A9-4A6A-AB43-DC77227F1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899" y="211373"/>
            <a:ext cx="9925023" cy="1410694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375"/>
              </a:spcAft>
            </a:pPr>
            <a:r>
              <a:rPr lang="ru-RU" sz="2700" dirty="0"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акой из перечисленных городов, показанных на карте, находится в зоне действия циклона?</a:t>
            </a:r>
            <a: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1)Тюмень 2) Новосибирск 3) Воронеж   4) Мурманск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0785FDD-1878-4CEA-993F-45A62C0D537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1455089"/>
            <a:ext cx="9980682" cy="49854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721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>
            <a:extLst>
              <a:ext uri="{FF2B5EF4-FFF2-40B4-BE49-F238E27FC236}">
                <a16:creationId xmlns:a16="http://schemas.microsoft.com/office/drawing/2014/main" xmlns="" id="{7F88DB25-5E35-4C47-AE89-2B22AE87F13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8820499"/>
      </p:ext>
    </p:extLst>
  </p:cSld>
  <p:clrMapOvr>
    <a:masterClrMapping/>
  </p:clrMapOvr>
  <p:transition spd="slow">
    <p:comb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8DDA9A-CCD8-4D8E-BCDE-5890F333D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Горные породы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xmlns="" id="{481541B4-1637-44D2-8782-A3256B72C11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1600200"/>
            <a:ext cx="8128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26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Научная литература 16 х 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_50521062_TF03431380_Win32" id="{A6E822EE-F76A-47D0-9249-6D708B3EA282}" vid="{56E3C628-9B47-49D6-A52A-36E073D67663}"/>
    </a:ext>
  </a:extLst>
</a:theme>
</file>

<file path=ppt/theme/theme2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TPFriendlyName xmlns="4873beb7-5857-4685-be1f-d57550cc96cc" xsi:nil="true"/>
    <IntlLangReview xmlns="4873beb7-5857-4685-be1f-d57550cc96cc">false</IntlLangReview>
    <LocLastLocAttemptVersionLookup xmlns="4873beb7-5857-4685-be1f-d57550cc96cc">855024</LocLastLocAttemptVersionLookup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>Complete</EditorialStatus>
    <Markets xmlns="4873beb7-5857-4685-be1f-d57550cc96cc"/>
    <OriginAsset xmlns="4873beb7-5857-4685-be1f-d57550cc96cc" xsi:nil="true"/>
    <AssetStart xmlns="4873beb7-5857-4685-be1f-d57550cc96cc">2012-08-31T08:50:00+00:00</AssetStart>
    <FriendlyTitle xmlns="4873beb7-5857-4685-be1f-d57550cc96cc" xsi:nil="true"/>
    <MarketSpecific xmlns="4873beb7-5857-4685-be1f-d57550cc96cc">false</MarketSpecific>
    <TPNamespace xmlns="4873beb7-5857-4685-be1f-d57550cc96cc" xsi:nil="true"/>
    <PublishStatusLookup xmlns="4873beb7-5857-4685-be1f-d57550cc96cc">
      <Value>1616423</Value>
    </PublishStatusLookup>
    <APAuthor xmlns="4873beb7-5857-4685-be1f-d57550cc96cc">
      <UserInfo>
        <DisplayName>REDMOND\kristaa</DisplayName>
        <AccountId>136</AccountId>
        <AccountType/>
      </UserInfo>
    </APAuthor>
    <TPCommandLine xmlns="4873beb7-5857-4685-be1f-d57550cc96cc" xsi:nil="true"/>
    <IntlLangReviewer xmlns="4873beb7-5857-4685-be1f-d57550cc96cc" xsi:nil="true"/>
    <OpenTemplate xmlns="4873beb7-5857-4685-be1f-d57550cc96cc">true</OpenTemplate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TPComponent xmlns="4873beb7-5857-4685-be1f-d57550cc96cc" xsi:nil="true"/>
    <EditorialTags xmlns="4873beb7-5857-4685-be1f-d57550cc96cc" xsi:nil="true"/>
    <TPExecutable xmlns="4873beb7-5857-4685-be1f-d57550cc96cc" xsi:nil="true"/>
    <TPLaunchHelpLink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>TP</AssetType>
    <MachineTranslated xmlns="4873beb7-5857-4685-be1f-d57550cc96cc">false</MachineTranslated>
    <OutputCachingOn xmlns="4873beb7-5857-4685-be1f-d57550cc96cc">false</OutputCachingOn>
    <TemplateStatus xmlns="4873beb7-5857-4685-be1f-d57550cc96cc">Complete</TemplateStatus>
    <IsSearchable xmlns="4873beb7-5857-4685-be1f-d57550cc96cc">true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TPApplication xmlns="4873beb7-5857-4685-be1f-d57550cc96cc" xsi:nil="true"/>
    <CSXHash xmlns="4873beb7-5857-4685-be1f-d57550cc96cc" xsi:nil="true"/>
    <DirectSourceMarket xmlns="4873beb7-5857-4685-be1f-d57550cc96cc" xsi:nil="true"/>
    <PrimaryImageGen xmlns="4873beb7-5857-4685-be1f-d57550cc96cc">true</PrimaryImageGen>
    <PlannedPubDate xmlns="4873beb7-5857-4685-be1f-d57550cc96cc" xsi:nil="true"/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emplateTemplateType xmlns="4873beb7-5857-4685-be1f-d57550cc96cc">PowerPoint Presentation Template</TemplateTemplateType>
    <TimesCloned xmlns="4873beb7-5857-4685-be1f-d57550cc96cc" xsi:nil="true"/>
    <TPAppVersion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ssetId xmlns="4873beb7-5857-4685-be1f-d57550cc96cc">TP103431361</AssetId>
    <TPClientViewer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TPInstallLocation xmlns="4873beb7-5857-4685-be1f-d57550cc96cc" xsi:nil="true"/>
    <OOCacheId xmlns="4873beb7-5857-4685-be1f-d57550cc96cc" xsi:nil="true"/>
    <IsDeleted xmlns="4873beb7-5857-4685-be1f-d57550cc96cc">false</IsDeleted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DDBB83-77C1-4099-A0AA-289882E745E2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4873beb7-5857-4685-be1f-d57550cc96cc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8C8B9CA-0273-4370-889A-FC05DA5C2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презентация, макет с лентами и полосками (широкоэкранный формат)</Template>
  <TotalTime>108</TotalTime>
  <Words>148</Words>
  <Application>Microsoft Office PowerPoint</Application>
  <PresentationFormat>Широкоэкранный</PresentationFormat>
  <Paragraphs>19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Euphemia</vt:lpstr>
      <vt:lpstr>Open Sans</vt:lpstr>
      <vt:lpstr>Times New Roman</vt:lpstr>
      <vt:lpstr>Wingdings</vt:lpstr>
      <vt:lpstr>Научная литература 16 х 9</vt:lpstr>
      <vt:lpstr>Презентация PowerPoint</vt:lpstr>
      <vt:lpstr>Презентация PowerPoint</vt:lpstr>
      <vt:lpstr>      География- основа   многих        профессий</vt:lpstr>
      <vt:lpstr>В настоящее время в России  24 географических факультета и отделения классических университетов   41 географический факультет педагогических университетов и институтов. </vt:lpstr>
      <vt:lpstr>   1.Как называются реки, протекающие через данный регион? 2.На каком берегу р.Быстрая находится Климов? 3.В каком направлении протекает р.Студеная? </vt:lpstr>
      <vt:lpstr>Где понадобится зонт?</vt:lpstr>
      <vt:lpstr>Какой из перечисленных городов, показанных на карте, находится в зоне действия циклона?  1)Тюмень 2) Новосибирск 3) Воронеж   4) Мурманск </vt:lpstr>
      <vt:lpstr>Презентация PowerPoint</vt:lpstr>
      <vt:lpstr>             Горные породы</vt:lpstr>
      <vt:lpstr>Презентация PowerPoint</vt:lpstr>
      <vt:lpstr>                              Притча об отношении к работе</vt:lpstr>
      <vt:lpstr>                   Притча об отношении к работе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Лайвхаки будущих професский</dc:title>
  <dc:creator>RONIN.</dc:creator>
  <cp:lastModifiedBy>Учитель</cp:lastModifiedBy>
  <cp:revision>16</cp:revision>
  <dcterms:created xsi:type="dcterms:W3CDTF">2024-09-17T17:11:11Z</dcterms:created>
  <dcterms:modified xsi:type="dcterms:W3CDTF">2025-03-01T21:26:28Z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0x0101006EDDDB5EE6D98C44930B742096920B300400F5B6D36B3EF94B4E9A635CDF2A18F5B8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